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notesMasterIdLst>
    <p:notesMasterId r:id="rId37"/>
  </p:notesMasterIdLst>
  <p:handoutMasterIdLst>
    <p:handoutMasterId r:id="rId38"/>
  </p:handoutMasterIdLst>
  <p:sldIdLst>
    <p:sldId id="256" r:id="rId2"/>
    <p:sldId id="277" r:id="rId3"/>
    <p:sldId id="257" r:id="rId4"/>
    <p:sldId id="279" r:id="rId5"/>
    <p:sldId id="283" r:id="rId6"/>
    <p:sldId id="284" r:id="rId7"/>
    <p:sldId id="289" r:id="rId8"/>
    <p:sldId id="286" r:id="rId9"/>
    <p:sldId id="290" r:id="rId10"/>
    <p:sldId id="291" r:id="rId11"/>
    <p:sldId id="262" r:id="rId12"/>
    <p:sldId id="264" r:id="rId13"/>
    <p:sldId id="273" r:id="rId14"/>
    <p:sldId id="311" r:id="rId15"/>
    <p:sldId id="296" r:id="rId16"/>
    <p:sldId id="310" r:id="rId17"/>
    <p:sldId id="300" r:id="rId18"/>
    <p:sldId id="288" r:id="rId19"/>
    <p:sldId id="309" r:id="rId20"/>
    <p:sldId id="308" r:id="rId21"/>
    <p:sldId id="306" r:id="rId22"/>
    <p:sldId id="271" r:id="rId23"/>
    <p:sldId id="292" r:id="rId24"/>
    <p:sldId id="293" r:id="rId25"/>
    <p:sldId id="272" r:id="rId26"/>
    <p:sldId id="274" r:id="rId27"/>
    <p:sldId id="307" r:id="rId28"/>
    <p:sldId id="297" r:id="rId29"/>
    <p:sldId id="298" r:id="rId30"/>
    <p:sldId id="312" r:id="rId31"/>
    <p:sldId id="302" r:id="rId32"/>
    <p:sldId id="276" r:id="rId33"/>
    <p:sldId id="303" r:id="rId34"/>
    <p:sldId id="305" r:id="rId35"/>
    <p:sldId id="313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le Halec" initials="DH" lastIdx="1" clrIdx="0">
    <p:extLst>
      <p:ext uri="{19B8F6BF-5375-455C-9EA6-DF929625EA0E}">
        <p15:presenceInfo xmlns:p15="http://schemas.microsoft.com/office/powerpoint/2012/main" userId="0c1fb4598c88afd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96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1-26T15:13:32.955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AC1A902-E4B0-E19C-EC7D-0C1E7857B1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4E01F92-A0FA-959B-22B8-9AC45E6900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6785E-E32D-4741-A6F6-E79EF10239BD}" type="datetimeFigureOut">
              <a:rPr lang="fr-FR" smtClean="0"/>
              <a:t>18/02/2025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E9F9EDE-D2E7-C132-ECE1-6F5AF7D1B6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C17E53F-8A82-B256-7DDA-FFC70C5982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2E15E-9E75-4241-922B-636D93F7F8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356358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9C50CB-6949-4BAE-B037-3E8B5C7FAF7B}" type="datetimeFigureOut">
              <a:rPr lang="fr-FR" smtClean="0"/>
              <a:t>18/02/2025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A9EC1-50D7-48E1-A999-38FB9303ED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01171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AD96D0-ED0C-D8D9-5BA0-40AE5195A4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B05E40A-C331-768D-067C-57F6D5CE2D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5D2FFC-35B9-219E-3E22-90783FEE8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18B6-6F09-48F6-93FF-B2C16CCAC861}" type="datetime1">
              <a:rPr lang="fr-FR" smtClean="0"/>
              <a:t>18/02/2025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B41879-600C-A887-5F1D-1D4657D9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7C3AEA-8C2F-6F0A-DFB8-8105544C7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005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F541BA-FCD3-9C42-7136-04B636415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DB24E99-BF4D-DB50-6171-B593D4AA48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2B8FEE-93BC-FCAF-1BF4-58FF41B79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D0B7-37EB-4302-97A5-4DEFAFFD556E}" type="datetime1">
              <a:rPr lang="fr-FR" smtClean="0"/>
              <a:t>18/02/2025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B7E08C-4093-AD62-6F7B-488140B99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86EC1F-A07E-015A-A9FE-6815BC3D6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7583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16819B7-2819-2FC1-A3FA-09D7D54563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9CCD746-BB95-F6BE-DF20-11EBE952A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DC40B7-9C2F-FC9B-0A73-9B4528110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734F5-A1F7-42F1-B884-869AB61C0AE9}" type="datetime1">
              <a:rPr lang="fr-FR" smtClean="0"/>
              <a:t>18/02/2025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3EC34A-E947-201A-AE82-DB2AC6E4B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441894-5F30-041C-0636-D94B03E30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8931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735908-C0EA-24E7-03DD-3A876690B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D5BD1C-0355-B107-DEE6-F841D16A2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B84B13-8C87-9D74-B273-E04D6D169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9E6A-497A-4F41-ADBD-CD543FF6AE34}" type="datetime1">
              <a:rPr lang="fr-FR" smtClean="0"/>
              <a:t>18/02/2025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7C9341-5AFB-9E5A-C456-47492A1B4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40BC6F-DC5F-DD66-F78F-53BD726EF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2424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2369C4-995C-1CED-45ED-948BA39CC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6C953B7-72E8-1B94-3228-15FFA2864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FE5C69-6FD5-D210-B196-FE85CE847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3BB98-05E6-4CCE-A875-6CF2F85A8D84}" type="datetime1">
              <a:rPr lang="fr-FR" smtClean="0"/>
              <a:t>18/02/2025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74E5F3-60D1-EE45-C832-7F81917E4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B1BBDE-FC75-3AAA-441D-D92D81080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5613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590329-FE4A-32BA-7980-BFBCD7B9B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DD4D02-659D-3B02-73EA-D04C6FF5D4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B29FAF3-AF64-DAAE-0FC6-28CCFC0AA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67B4905-D07B-6478-69C9-6CEE3A15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4D11-C0C8-44D2-A025-39EDB545A51C}" type="datetime1">
              <a:rPr lang="fr-FR" smtClean="0"/>
              <a:t>18/02/2025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10D0835-4AD7-11E1-A311-4B1315BDC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E9C44FE-3AFF-E2A9-47CB-860D8B934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8588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78AF9D-73D2-79CD-4485-6E6AB9C03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4B7002-2509-D862-38F3-E421B3A6E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65B19CC-DF7D-D473-CBF8-AB78BFA04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1BD339C-6320-72F4-DA9C-BBD95CFED9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0F64001-26F3-A1DD-988B-6803C7B4F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CAA1FEC-0569-12BB-202F-E0650AF7D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9351-9317-479A-9AB9-209DEA7C73DE}" type="datetime1">
              <a:rPr lang="fr-FR" smtClean="0"/>
              <a:t>18/02/2025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023BF09-03EE-93FD-6664-EFFFDEA0E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2D61440-84E6-8C0D-E5AB-8B3C3AC25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6975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31B49F-0C87-D7F5-F038-EE76E5528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BA6660E-82E8-F7B7-AF8C-2F265DF3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4DEC2-25ED-4EE8-8180-C1609E5CC529}" type="datetime1">
              <a:rPr lang="fr-FR" smtClean="0"/>
              <a:t>18/02/2025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AB3471F-95BC-535A-804D-77CB2CECB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1E40D8B-C7DF-C823-CA47-BC5ED428A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1945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8F54FB0-3E33-BA97-03CF-DF7E5CD14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D71E-9713-47D8-A8D9-BF8BCF26778C}" type="datetime1">
              <a:rPr lang="fr-FR" smtClean="0"/>
              <a:t>18/02/2025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26E15D8-42EE-9AE8-591A-C0BBA4CED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C22C963-37FC-6BC4-AFE0-898B7E9DE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2047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1E2A72-35B6-4832-C9A6-2918A0F06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1165AD-CE6E-E43D-F218-2875B6662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B56A6A8-7DE0-925C-E9D9-5B9D52A4F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3E3F96E-2E21-9325-06CE-D1CF6B4CB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E27F-DF60-4E8E-90D4-9C6008A733CC}" type="datetime1">
              <a:rPr lang="fr-FR" smtClean="0"/>
              <a:t>18/02/2025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70042A2-89A5-FD91-88DB-6919F0589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92EE066-AF8A-946C-CD42-A8B5047CB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193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13DB20-05FF-0989-AFFE-040BC6428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E8F7DC5-F661-18DD-6F31-31A822ED8B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32A7E27-ED5B-3614-4FCB-17F7AC3C5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357FC3-AB6F-4A00-8A8A-95B53566B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A46F8-F3F9-44B2-AD56-27FBF30EE745}" type="datetime1">
              <a:rPr lang="fr-FR" smtClean="0"/>
              <a:t>18/02/2025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5577A0F-18ED-9D0D-B3F3-B424AABAD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5164C2-B5EA-7932-DB40-B2824DD48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8B4C9-86D8-43F0-9456-D7558CAF3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140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CAA8A5C-CE7B-BDE2-20AD-663A29A80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6EB2F7D-CF6D-56A8-7D5F-40B0166BD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B87368-EAAF-FF69-530D-AC71F237E1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E17BF-0218-45A9-A612-127AE5772AA2}" type="datetime1">
              <a:rPr lang="fr-FR" smtClean="0"/>
              <a:t>18/02/2025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73FC48-F97D-0C4F-55C4-89C1F1C217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AS Bresson Section Seniors   le  6/02/2025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FDAE7F-7076-50E6-A7A8-C7C1A4240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8B4C9-86D8-43F0-9456-D7558CAF30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2292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1.xml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f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emf"/><Relationship Id="rId4" Type="http://schemas.openxmlformats.org/officeDocument/2006/relationships/image" Target="../media/image5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www.golfbresson-as.fr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tiff"/><Relationship Id="rId4" Type="http://schemas.openxmlformats.org/officeDocument/2006/relationships/image" Target="../media/image6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9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1.jpg"/><Relationship Id="rId4" Type="http://schemas.openxmlformats.org/officeDocument/2006/relationships/image" Target="../media/image6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59DC8E-75D8-E6B3-F5D8-0F0406F29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5434" y="204156"/>
            <a:ext cx="9144000" cy="1268942"/>
          </a:xfrm>
        </p:spPr>
        <p:txBody>
          <a:bodyPr>
            <a:normAutofit/>
          </a:bodyPr>
          <a:lstStyle/>
          <a:p>
            <a:r>
              <a:rPr lang="fr-FR" sz="3600" b="1" dirty="0"/>
              <a:t>Bilan Amicale Seniors 2024</a:t>
            </a:r>
            <a:br>
              <a:rPr lang="fr-FR" sz="3600" b="1" dirty="0"/>
            </a:br>
            <a:r>
              <a:rPr lang="fr-FR" sz="3600" b="1" dirty="0"/>
              <a:t>Programme 2025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F383331-9C16-ED97-C5B6-DE0C47D7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276731"/>
            <a:ext cx="7619999" cy="365125"/>
          </a:xfrm>
        </p:spPr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5DFDE6B-CB0F-EC48-93E5-6CA4D7E9D3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71" y="51074"/>
            <a:ext cx="946551" cy="108866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F7B9F89-B12C-037F-46E6-708E40B02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818" y="1720461"/>
            <a:ext cx="3678293" cy="490439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FF6C9A2-4BA1-A876-C43C-060D8CA5D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44130">
            <a:off x="7517331" y="2013457"/>
            <a:ext cx="3564622" cy="267346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7086F94-C0EF-3ADA-6718-4BFBF4A945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3938">
            <a:off x="420957" y="989426"/>
            <a:ext cx="3008696" cy="225652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D1A4822-DABE-9E6B-82AF-A4E160F856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5984">
            <a:off x="9224833" y="520416"/>
            <a:ext cx="2971613" cy="222871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D630453-0B00-162C-878F-3BB3AD88D3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06361">
            <a:off x="526243" y="3672947"/>
            <a:ext cx="3366551" cy="252491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C0D0682-9386-F077-A854-D06B0EDB7D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936" flipH="1">
            <a:off x="8484126" y="4789732"/>
            <a:ext cx="3551271" cy="203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45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52F708-0BE9-73E3-1FFB-4137647A7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2444" y="545845"/>
            <a:ext cx="8911687" cy="1280890"/>
          </a:xfrm>
        </p:spPr>
        <p:txBody>
          <a:bodyPr/>
          <a:lstStyle/>
          <a:p>
            <a:pPr algn="ctr"/>
            <a:r>
              <a:rPr lang="fr-FR" sz="3600" b="1" dirty="0"/>
              <a:t>Les Interclubs 2024</a:t>
            </a:r>
            <a:br>
              <a:rPr lang="fr-FR" sz="3600" b="1" dirty="0"/>
            </a:br>
            <a:r>
              <a:rPr lang="fr-FR" b="1" dirty="0"/>
              <a:t>Seniors Bresson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D7E781-D143-D5E3-15A8-B091B30A0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sp>
        <p:nvSpPr>
          <p:cNvPr id="4" name="Espace réservé du contenu 5">
            <a:extLst>
              <a:ext uri="{FF2B5EF4-FFF2-40B4-BE49-F238E27FC236}">
                <a16:creationId xmlns:a16="http://schemas.microsoft.com/office/drawing/2014/main" id="{FF7B22FB-8484-2DC6-2AD7-CA7D93BB7BE2}"/>
              </a:ext>
            </a:extLst>
          </p:cNvPr>
          <p:cNvSpPr txBox="1">
            <a:spLocks/>
          </p:cNvSpPr>
          <p:nvPr/>
        </p:nvSpPr>
        <p:spPr>
          <a:xfrm>
            <a:off x="533400" y="3041245"/>
            <a:ext cx="7620000" cy="3204889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fr-FR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4000" b="1" dirty="0"/>
              <a:t> </a:t>
            </a:r>
            <a:r>
              <a:rPr lang="fr-FR" sz="4500" b="1" dirty="0"/>
              <a:t>Ryder Cup  </a:t>
            </a:r>
          </a:p>
          <a:p>
            <a:pPr marL="0" indent="0">
              <a:buFont typeface="Wingdings 3" charset="2"/>
              <a:buNone/>
            </a:pPr>
            <a:r>
              <a:rPr lang="fr-FR" sz="2900" b="1" dirty="0"/>
              <a:t>Valence Saint Didier, Mionnay, Tignes</a:t>
            </a:r>
          </a:p>
          <a:p>
            <a:pPr marL="0" indent="0">
              <a:buFont typeface="Wingdings 3" charset="2"/>
              <a:buNone/>
            </a:pPr>
            <a:endParaRPr lang="fr-FR" sz="2900" b="1" dirty="0"/>
          </a:p>
          <a:p>
            <a:pPr marL="0" indent="0">
              <a:buFont typeface="Wingdings 3" charset="2"/>
              <a:buNone/>
            </a:pPr>
            <a:endParaRPr lang="fr-FR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4500" b="1" dirty="0"/>
              <a:t> Rencontre amicale en scramble </a:t>
            </a:r>
          </a:p>
          <a:p>
            <a:pPr marL="0" indent="0">
              <a:buFont typeface="Wingdings 3" charset="2"/>
              <a:buNone/>
            </a:pPr>
            <a:r>
              <a:rPr lang="fr-FR" b="1" dirty="0"/>
              <a:t>              </a:t>
            </a:r>
            <a:r>
              <a:rPr lang="fr-FR" sz="2900" b="1" dirty="0"/>
              <a:t>Salvagny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37AF60D-26D4-C314-D536-8975934610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76" y="97629"/>
            <a:ext cx="946551" cy="108866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96C1F52-CD9D-E212-2229-80A30C1B9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24146">
            <a:off x="8862848" y="796158"/>
            <a:ext cx="3342290" cy="250671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FDD62F8-A6DC-B529-AAD3-E82FFEF54D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89264" y="3744545"/>
            <a:ext cx="3429001" cy="25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39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BA2DE2-38A0-4A17-9616-6859C1070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b="1" dirty="0"/>
              <a:t>Seniors Bresson 2024</a:t>
            </a:r>
            <a:br>
              <a:rPr lang="fr-FR" b="1" dirty="0"/>
            </a:br>
            <a:r>
              <a:rPr lang="fr-FR" sz="3100" b="1" dirty="0"/>
              <a:t>ASGRA </a:t>
            </a:r>
            <a:br>
              <a:rPr lang="fr-FR" b="1" dirty="0"/>
            </a:br>
            <a:endParaRPr lang="fr-FR" b="1" dirty="0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B2B1FF15-C089-D69E-D7D9-654D317FBB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2421" y="4017315"/>
            <a:ext cx="1573517" cy="2840686"/>
          </a:xfr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4B9523-A79B-4A74-8C34-3702488F1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53071" y="2923762"/>
            <a:ext cx="7685858" cy="3310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b="1" dirty="0"/>
          </a:p>
          <a:p>
            <a:pPr marL="0" indent="0" algn="ctr">
              <a:buNone/>
            </a:pPr>
            <a:r>
              <a:rPr lang="fr-FR" b="1" dirty="0"/>
              <a:t>(</a:t>
            </a:r>
            <a:r>
              <a:rPr lang="fr-FR" sz="2200" dirty="0">
                <a:latin typeface="Verdana" pitchFamily="34" charset="0"/>
                <a:ea typeface="Verdana" pitchFamily="34" charset="0"/>
                <a:cs typeface="Verdana" pitchFamily="34" charset="0"/>
              </a:rPr>
              <a:t>Association Sportive des Golfeurs Rhône-Alpes)</a:t>
            </a:r>
            <a:endParaRPr lang="en-US" sz="2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fr-FR" sz="2200" dirty="0">
                <a:latin typeface="Verdana" pitchFamily="34" charset="0"/>
                <a:ea typeface="Verdana" pitchFamily="34" charset="0"/>
                <a:cs typeface="Verdana" pitchFamily="34" charset="0"/>
              </a:rPr>
              <a:t>Création en 1987. </a:t>
            </a:r>
            <a:endParaRPr lang="en-US" sz="2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fr-FR" sz="2200" dirty="0">
                <a:latin typeface="Verdana" pitchFamily="34" charset="0"/>
                <a:ea typeface="Verdana" pitchFamily="34" charset="0"/>
                <a:cs typeface="Verdana" pitchFamily="34" charset="0"/>
              </a:rPr>
              <a:t>35 golfs de la région en 2024.</a:t>
            </a:r>
            <a:endParaRPr lang="en-US" sz="2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endParaRPr lang="en-US" sz="2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fr-FR" b="1" dirty="0"/>
              <a:t>                    </a:t>
            </a:r>
            <a:endParaRPr lang="fr-FR" sz="2600" b="1" u="sng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328D56F-58DE-4F3C-6998-718F971AF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pic>
        <p:nvPicPr>
          <p:cNvPr id="5" name="Image 4" descr="Logo-ASGRA-AURA-VECTO.png">
            <a:extLst>
              <a:ext uri="{FF2B5EF4-FFF2-40B4-BE49-F238E27FC236}">
                <a16:creationId xmlns:a16="http://schemas.microsoft.com/office/drawing/2014/main" id="{B9D37515-1168-4F3A-AB6E-60E3CEC35D3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1384" y="694405"/>
            <a:ext cx="1704342" cy="15121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7873B45-D543-46FE-876A-762A33259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008" y="5584784"/>
            <a:ext cx="6181043" cy="58216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0BF5AE4-BEA9-1557-20C1-6FE696E2E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1535" y="72800"/>
            <a:ext cx="1482308" cy="267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90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4FE025-F247-46CF-8D31-FD5BB651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3209" y="819212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Seniors Bresson 2024</a:t>
            </a:r>
            <a:br>
              <a:rPr lang="fr-FR" dirty="0"/>
            </a:br>
            <a:r>
              <a:rPr lang="fr-FR" dirty="0"/>
              <a:t>                   </a:t>
            </a:r>
            <a:r>
              <a:rPr lang="fr-FR" sz="1800" b="1" dirty="0"/>
              <a:t>ASGRA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1CA8BB-44A3-4132-83DB-DC89D1CA6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9545" y="2436032"/>
            <a:ext cx="943291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0" lang="fr-FR" alt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Conditions d'admission :</a:t>
            </a:r>
            <a:br>
              <a:rPr kumimoji="0" lang="fr-FR" alt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</a:t>
            </a:r>
            <a:r>
              <a:rPr kumimoji="0" lang="fr-FR" alt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tre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Senior selon la définition de la F.F.G (50 ans pour les femmes et pour les messieurs), et avoir un index &lt;= 36,5.</a:t>
            </a:r>
          </a:p>
          <a:p>
            <a:pPr marL="0" indent="0">
              <a:buNone/>
            </a:pPr>
            <a:r>
              <a:rPr lang="fr-FR" altLang="fr-FR" sz="2400" b="1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C</a:t>
            </a:r>
            <a:r>
              <a:rPr lang="fr-FR" altLang="fr-FR" sz="2400" b="1" dirty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otisation annuelle </a:t>
            </a:r>
            <a:r>
              <a:rPr lang="fr-FR" altLang="fr-FR" sz="2400" b="1" dirty="0" err="1">
                <a:solidFill>
                  <a:srgbClr val="008000"/>
                </a:solidFill>
                <a:latin typeface="+mj-lt"/>
                <a:ea typeface="+mj-ea"/>
                <a:cs typeface="+mj-cs"/>
              </a:rPr>
              <a:t>Asgra</a:t>
            </a:r>
            <a:r>
              <a:rPr lang="fr-FR" altLang="fr-FR" sz="2400" b="1" dirty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 45 €</a:t>
            </a:r>
            <a:b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</a:t>
            </a:r>
            <a:r>
              <a:rPr kumimoji="0" lang="fr-FR" alt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tre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membre d'un golf 18 trous de la ligue Auvergne Rhône- Alpes.</a:t>
            </a:r>
            <a:b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</a:t>
            </a:r>
            <a:r>
              <a:rPr kumimoji="0" lang="fr-FR" alt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tre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licencié et membre de l'Association Sportive de ce golf.</a:t>
            </a:r>
            <a:b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</a:t>
            </a:r>
            <a:r>
              <a:rPr kumimoji="0" lang="fr-FR" alt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tre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membre de l’amicale Seniors de ce Golf si il y en a une.</a:t>
            </a:r>
            <a:endParaRPr kumimoji="0" lang="fr-FR" altLang="fr-FR" sz="36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fr-FR" altLang="fr-FR" sz="24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C5A77214-5A48-2B08-9FD6-5ACD69E5A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pic>
        <p:nvPicPr>
          <p:cNvPr id="6" name="Image 5" descr="Logo-ASGRA-AURA-VECTO.png">
            <a:extLst>
              <a:ext uri="{FF2B5EF4-FFF2-40B4-BE49-F238E27FC236}">
                <a16:creationId xmlns:a16="http://schemas.microsoft.com/office/drawing/2014/main" id="{248C2F54-22C8-4984-8F1F-D562071621A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214" y="492746"/>
            <a:ext cx="1704342" cy="1512168"/>
          </a:xfrm>
          <a:prstGeom prst="rect">
            <a:avLst/>
          </a:prstGeom>
        </p:spPr>
      </p:pic>
      <p:pic>
        <p:nvPicPr>
          <p:cNvPr id="5" name="Picture 4" descr="Twizler Carte humoristique avec clubs de golf et golf – Carte vierge –  Carte d'anniversaire – Carte humoristique – Carte de fête des pères – Carte  de Saint-Valentin : Amazon.fr: Fournitures de bureau">
            <a:extLst>
              <a:ext uri="{FF2B5EF4-FFF2-40B4-BE49-F238E27FC236}">
                <a16:creationId xmlns:a16="http://schemas.microsoft.com/office/drawing/2014/main" id="{977D1A67-B11F-483B-9597-9AEE95C35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285" y="38809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477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4FE025-F247-46CF-8D31-FD5BB651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787" y="715185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fr-FR" b="1" dirty="0"/>
              <a:t>Seniors Bresson 2024</a:t>
            </a:r>
            <a:br>
              <a:rPr lang="fr-FR" b="1" dirty="0"/>
            </a:br>
            <a:r>
              <a:rPr lang="fr-FR" sz="1800" b="1" dirty="0"/>
              <a:t>ASGRA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1CA8BB-44A3-4132-83DB-DC89D1CA6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3021699"/>
            <a:ext cx="9601196" cy="3079450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endParaRPr lang="fr-FR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fr-FR" sz="2000" b="1" dirty="0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Prix réduit - Compétitions Rhône-Alpes 44€/ 51€. </a:t>
            </a:r>
            <a:endParaRPr lang="en-US" sz="2000" b="1" dirty="0"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32 </a:t>
            </a:r>
            <a:r>
              <a:rPr lang="en-US" sz="2000" b="1" dirty="0" err="1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compétitions</a:t>
            </a:r>
            <a:r>
              <a:rPr lang="en-US" sz="2000" b="1" dirty="0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 entre Mars et </a:t>
            </a:r>
            <a:r>
              <a:rPr lang="en-US" sz="2000" b="1" dirty="0" err="1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Octobre</a:t>
            </a:r>
            <a:r>
              <a:rPr lang="en-US" sz="2000" b="1" dirty="0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en</a:t>
            </a:r>
            <a:r>
              <a:rPr lang="en-US" sz="2000" b="1" dirty="0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 2024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fr-FR" sz="2000" b="1" dirty="0" err="1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Stableford</a:t>
            </a:r>
            <a:r>
              <a:rPr lang="fr-FR" sz="2000" b="1" dirty="0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 ( 10) , 4BMB  et SHAMBLE (11) et  Scramble(11) . </a:t>
            </a:r>
            <a:endParaRPr lang="en-US" sz="2000" b="1" dirty="0"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fr-FR" sz="2000" b="1" dirty="0"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Match Play par équipe. Pas d’équipe de Bresson en 2024</a:t>
            </a:r>
          </a:p>
          <a:p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2658633-AC1D-A8C6-138E-485D3B339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pic>
        <p:nvPicPr>
          <p:cNvPr id="4" name="Image 3" descr="Logo-ASGRA-AURA-VECTO.png">
            <a:extLst>
              <a:ext uri="{FF2B5EF4-FFF2-40B4-BE49-F238E27FC236}">
                <a16:creationId xmlns:a16="http://schemas.microsoft.com/office/drawing/2014/main" id="{030AB43B-544E-4195-893E-9DE9C70F6C3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7584" y="773831"/>
            <a:ext cx="1704342" cy="151216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BFA3E47-31F0-5E5E-D4DE-55F3DA71D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7563" y="130699"/>
            <a:ext cx="1904228" cy="285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31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5479D-1654-D3B1-47EA-E7A55C50B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C82DF7-DBF1-8E2E-5D76-E3DED84FE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787" y="715185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fr-FR" b="1" dirty="0"/>
              <a:t>Seniors Bresson 2024</a:t>
            </a:r>
            <a:br>
              <a:rPr lang="fr-FR" b="1" dirty="0"/>
            </a:br>
            <a:r>
              <a:rPr lang="fr-FR" sz="1800" b="1" dirty="0"/>
              <a:t>ASGRA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ABBD48-2174-0164-7BFB-72BAD5CE9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2787" y="2668017"/>
            <a:ext cx="9601196" cy="3079450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endParaRPr lang="fr-FR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fr-FR" dirty="0"/>
              <a:t> 4BMB le 11 juillet 2024 au Golf de Bresson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AAE7C84-CEEA-AEC8-92D9-9CD15DDFB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pic>
        <p:nvPicPr>
          <p:cNvPr id="4" name="Image 3" descr="Logo-ASGRA-AURA-VECTO.png">
            <a:extLst>
              <a:ext uri="{FF2B5EF4-FFF2-40B4-BE49-F238E27FC236}">
                <a16:creationId xmlns:a16="http://schemas.microsoft.com/office/drawing/2014/main" id="{14F4F92F-6547-8CEC-790E-1A030C3432C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7584" y="773831"/>
            <a:ext cx="1704342" cy="151216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E69D25C-6B8A-F149-D984-8DC1FF654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13" y="3820072"/>
            <a:ext cx="3381703" cy="253627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4C8EAD-060E-77CF-CBA6-BCC90FEDA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2700">
            <a:off x="7961590" y="3063570"/>
            <a:ext cx="3778780" cy="283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8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4FE025-F247-46CF-8D31-FD5BB651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61" y="408705"/>
            <a:ext cx="8103550" cy="1388564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/>
              <a:t>Seniors Bresson 2024</a:t>
            </a:r>
            <a:br>
              <a:rPr lang="fr-FR" b="1" dirty="0"/>
            </a:br>
            <a:r>
              <a:rPr lang="fr-FR" sz="1800" b="1" dirty="0"/>
              <a:t>ASGRA</a:t>
            </a:r>
            <a:br>
              <a:rPr lang="fr-FR" sz="1800" b="1" dirty="0"/>
            </a:br>
            <a:br>
              <a:rPr lang="fr-FR" sz="1800" b="1" dirty="0"/>
            </a:br>
            <a:r>
              <a:rPr lang="fr-FR" sz="2200" b="1" dirty="0"/>
              <a:t>Dames 1</a:t>
            </a:r>
            <a:r>
              <a:rPr lang="fr-FR" sz="2200" b="1" baseline="30000" dirty="0"/>
              <a:t>ère</a:t>
            </a:r>
            <a:r>
              <a:rPr lang="fr-FR" sz="2200" b="1" dirty="0"/>
              <a:t> série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DA8B0BC3-AE7D-F76A-BB0E-751BE7CFF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1053" y="5914891"/>
            <a:ext cx="3726151" cy="534404"/>
          </a:xfrm>
        </p:spPr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pic>
        <p:nvPicPr>
          <p:cNvPr id="4" name="Image 3" descr="Logo-ASGRA-AURA-VECTO.png">
            <a:extLst>
              <a:ext uri="{FF2B5EF4-FFF2-40B4-BE49-F238E27FC236}">
                <a16:creationId xmlns:a16="http://schemas.microsoft.com/office/drawing/2014/main" id="{030AB43B-544E-4195-893E-9DE9C70F6C3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7584" y="773831"/>
            <a:ext cx="1704342" cy="1512168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F9EA6F93-D5CF-F3A2-09BC-FE7A92FCBF12}"/>
              </a:ext>
            </a:extLst>
          </p:cNvPr>
          <p:cNvSpPr txBox="1"/>
          <p:nvPr/>
        </p:nvSpPr>
        <p:spPr>
          <a:xfrm>
            <a:off x="750873" y="3269448"/>
            <a:ext cx="414633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CARALY Odile 1</a:t>
            </a:r>
            <a:r>
              <a:rPr lang="fr-FR" sz="2400" b="1" baseline="30000" dirty="0"/>
              <a:t>ère / 36</a:t>
            </a:r>
            <a:r>
              <a:rPr lang="fr-FR" sz="2400" b="1" dirty="0"/>
              <a:t>  </a:t>
            </a:r>
          </a:p>
          <a:p>
            <a:r>
              <a:rPr lang="fr-FR" sz="2400" b="1" dirty="0"/>
              <a:t>LEBRETON</a:t>
            </a:r>
            <a:r>
              <a:rPr lang="fr-FR" b="1" dirty="0"/>
              <a:t>  </a:t>
            </a:r>
            <a:r>
              <a:rPr lang="fr-FR" sz="2400" b="1" dirty="0"/>
              <a:t>Sylvie  2</a:t>
            </a:r>
            <a:r>
              <a:rPr lang="fr-FR" sz="2400" b="1" baseline="30000" dirty="0"/>
              <a:t>ième</a:t>
            </a:r>
            <a:endParaRPr lang="fr-FR" sz="2400" b="1" dirty="0"/>
          </a:p>
          <a:p>
            <a:endParaRPr lang="fr-FR" b="1" dirty="0"/>
          </a:p>
          <a:p>
            <a:r>
              <a:rPr lang="fr-FR" b="1" dirty="0"/>
              <a:t>8 participantes de Bresson , dont 5 dans les 10 premières  / 36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693621D-47AF-5612-6CB3-B74D92C1D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958" y="133255"/>
            <a:ext cx="3724425" cy="27933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2129AE-5EB4-2014-AB00-EB3400239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9923" y="2020000"/>
            <a:ext cx="5260710" cy="536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66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AD864-1D78-EA6C-6C4E-3315B011B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991326-31C6-FFB3-98FA-6848F65EE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53" y="274768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/>
              <a:t>Seniors Bresson 2024</a:t>
            </a:r>
            <a:br>
              <a:rPr lang="fr-FR" b="1" dirty="0"/>
            </a:br>
            <a:r>
              <a:rPr lang="fr-FR" sz="1800" b="1" dirty="0"/>
              <a:t>ASGRA</a:t>
            </a:r>
            <a:br>
              <a:rPr lang="fr-FR" sz="1800" b="1" dirty="0"/>
            </a:br>
            <a:br>
              <a:rPr lang="fr-FR" sz="1800" b="1" dirty="0"/>
            </a:br>
            <a:r>
              <a:rPr lang="fr-FR" sz="2200" b="1" dirty="0"/>
              <a:t>Dames 2 </a:t>
            </a:r>
            <a:r>
              <a:rPr lang="fr-FR" sz="2200" b="1" baseline="30000" dirty="0" err="1"/>
              <a:t>ième</a:t>
            </a:r>
            <a:r>
              <a:rPr lang="fr-FR" sz="2200" b="1" dirty="0"/>
              <a:t> série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30D95EF3-9412-41F5-A411-FF6D5E472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1053" y="5914891"/>
            <a:ext cx="3726151" cy="534404"/>
          </a:xfrm>
        </p:spPr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pic>
        <p:nvPicPr>
          <p:cNvPr id="4" name="Image 3" descr="Logo-ASGRA-AURA-VECTO.png">
            <a:extLst>
              <a:ext uri="{FF2B5EF4-FFF2-40B4-BE49-F238E27FC236}">
                <a16:creationId xmlns:a16="http://schemas.microsoft.com/office/drawing/2014/main" id="{0B7103B5-8FE8-3EE6-2A3A-47C9FE5457D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7584" y="773831"/>
            <a:ext cx="1704342" cy="1512168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BC91B830-FA6A-93FC-CA44-F98BB7E2567D}"/>
              </a:ext>
            </a:extLst>
          </p:cNvPr>
          <p:cNvSpPr txBox="1"/>
          <p:nvPr/>
        </p:nvSpPr>
        <p:spPr>
          <a:xfrm>
            <a:off x="196644" y="2690336"/>
            <a:ext cx="41463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CHAN Dominique 2</a:t>
            </a:r>
            <a:r>
              <a:rPr lang="fr-FR" sz="2400" b="1" baseline="30000" dirty="0"/>
              <a:t>ième</a:t>
            </a:r>
            <a:r>
              <a:rPr lang="fr-FR" sz="2400" b="1" dirty="0"/>
              <a:t> / 44</a:t>
            </a:r>
          </a:p>
          <a:p>
            <a:endParaRPr lang="fr-FR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FB1A5B-8E66-1109-7CF6-1EC8E94DC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480" y="3167029"/>
            <a:ext cx="3889520" cy="29171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EFED207-0408-D732-BC45-B33EF45F68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11368" y="1241708"/>
            <a:ext cx="6267413" cy="47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41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929268-3CBC-38DB-6957-537EE5FEE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9002" y="519705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/>
              <a:t>Seniors Bresson 2024</a:t>
            </a:r>
            <a:br>
              <a:rPr lang="fr-FR" b="1" dirty="0"/>
            </a:br>
            <a:r>
              <a:rPr lang="fr-FR" sz="1800" b="1" dirty="0"/>
              <a:t>ASGRA</a:t>
            </a:r>
            <a:br>
              <a:rPr lang="fr-FR" sz="1800" b="1" dirty="0"/>
            </a:br>
            <a:br>
              <a:rPr lang="fr-FR" sz="1800" b="1" dirty="0"/>
            </a:br>
            <a:br>
              <a:rPr lang="fr-FR" sz="1800" b="1" dirty="0"/>
            </a:br>
            <a:r>
              <a:rPr lang="fr-FR" sz="2700" b="1" dirty="0"/>
              <a:t>Seniors 2 hommes 1</a:t>
            </a:r>
            <a:r>
              <a:rPr lang="fr-FR" sz="2700" b="1" baseline="30000" dirty="0"/>
              <a:t>ère</a:t>
            </a:r>
            <a:r>
              <a:rPr lang="fr-FR" sz="2700" b="1" dirty="0"/>
              <a:t>   série</a:t>
            </a:r>
            <a:endParaRPr lang="fr-FR" sz="2700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4E8C850-3F73-E84C-34EF-6EA7E4734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212" y="6044502"/>
            <a:ext cx="7619999" cy="365125"/>
          </a:xfrm>
        </p:spPr>
        <p:txBody>
          <a:bodyPr/>
          <a:lstStyle/>
          <a:p>
            <a:r>
              <a:rPr lang="fr-FR"/>
              <a:t>AS Bresson Section Seniors   le  6/02/2025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F0A90B9-7BBC-16A4-2DE6-F3D128FB30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76" y="97629"/>
            <a:ext cx="946551" cy="10886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8FB0B45-4E07-D319-FACE-C73D1FD5F6AB}"/>
              </a:ext>
            </a:extLst>
          </p:cNvPr>
          <p:cNvSpPr txBox="1"/>
          <p:nvPr/>
        </p:nvSpPr>
        <p:spPr>
          <a:xfrm>
            <a:off x="557212" y="3231597"/>
            <a:ext cx="42397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VINCENT Alain 13</a:t>
            </a:r>
            <a:r>
              <a:rPr lang="fr-FR" sz="2400" b="1" baseline="30000" dirty="0"/>
              <a:t>ème</a:t>
            </a:r>
            <a:r>
              <a:rPr lang="fr-FR" sz="2400" b="1" dirty="0"/>
              <a:t> / 79</a:t>
            </a:r>
          </a:p>
          <a:p>
            <a:endParaRPr lang="fr-FR" sz="2400" b="1" dirty="0"/>
          </a:p>
          <a:p>
            <a:endParaRPr lang="fr-FR" sz="2400" b="1" dirty="0"/>
          </a:p>
          <a:p>
            <a:r>
              <a:rPr lang="fr-FR" sz="2400" b="1" dirty="0"/>
              <a:t>BOIVIN Philippe    15</a:t>
            </a:r>
            <a:r>
              <a:rPr lang="fr-FR" sz="2400" b="1" baseline="30000" dirty="0"/>
              <a:t>ième</a:t>
            </a:r>
            <a:r>
              <a:rPr lang="fr-FR" sz="2400" b="1" dirty="0"/>
              <a:t> / 79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93CCB44-7280-E822-CBFB-71CCF3628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0268" y="992601"/>
            <a:ext cx="6213833" cy="551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80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4B4F37-F530-3582-A2EE-EDB0AF3CF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27" y="52350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fr-FR" b="1" dirty="0"/>
            </a:br>
            <a:br>
              <a:rPr lang="fr-FR" b="1" dirty="0"/>
            </a:br>
            <a:r>
              <a:rPr lang="fr-FR" b="1" dirty="0"/>
              <a:t>Seniors Bresson 2024</a:t>
            </a:r>
            <a:br>
              <a:rPr lang="fr-FR" b="1" dirty="0"/>
            </a:br>
            <a:r>
              <a:rPr lang="fr-FR" sz="1800" b="1" dirty="0"/>
              <a:t>ASGRA</a:t>
            </a:r>
            <a:br>
              <a:rPr lang="fr-FR" sz="1800" b="1" dirty="0"/>
            </a:br>
            <a:br>
              <a:rPr lang="fr-FR" sz="1800" b="1" dirty="0"/>
            </a:br>
            <a:br>
              <a:rPr lang="fr-FR" sz="1800" b="1" dirty="0"/>
            </a:br>
            <a:br>
              <a:rPr lang="fr-FR" sz="1800" b="1" dirty="0"/>
            </a:b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3381D4-249F-1BB0-7EB2-2D5F73AE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pic>
        <p:nvPicPr>
          <p:cNvPr id="5" name="Image 4" descr="Logo-ASGRA-AURA-VECTO.png">
            <a:extLst>
              <a:ext uri="{FF2B5EF4-FFF2-40B4-BE49-F238E27FC236}">
                <a16:creationId xmlns:a16="http://schemas.microsoft.com/office/drawing/2014/main" id="{C7AE273C-F336-F96D-13E7-C352AB68ADD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5050" y="288809"/>
            <a:ext cx="1704342" cy="15121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9F4CFFA-C6AB-62E7-EEA6-4E997CBB80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76" y="97629"/>
            <a:ext cx="946551" cy="10886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0ACFBA1-EB8B-CFF6-24DC-B0C6879AF70B}"/>
              </a:ext>
            </a:extLst>
          </p:cNvPr>
          <p:cNvSpPr txBox="1"/>
          <p:nvPr/>
        </p:nvSpPr>
        <p:spPr>
          <a:xfrm>
            <a:off x="1267221" y="2995447"/>
            <a:ext cx="568922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                  </a:t>
            </a:r>
            <a:r>
              <a:rPr lang="fr-FR" b="1" dirty="0"/>
              <a:t>CHALLENGE RHONE - ALPES 2024</a:t>
            </a:r>
          </a:p>
          <a:p>
            <a:endParaRPr lang="fr-FR" b="1" dirty="0"/>
          </a:p>
          <a:p>
            <a:r>
              <a:rPr lang="fr-FR" b="1" dirty="0"/>
              <a:t>                 RESULTATS CUMULES ET CLASSEMENT</a:t>
            </a:r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r>
              <a:rPr lang="fr-FR" sz="2400" b="1" dirty="0"/>
              <a:t>GOLF Grenoble BRESSON 2</a:t>
            </a:r>
            <a:r>
              <a:rPr lang="fr-FR" sz="2400" b="1" baseline="30000" dirty="0"/>
              <a:t>ième</a:t>
            </a:r>
            <a:r>
              <a:rPr lang="fr-FR" sz="2400" b="1" dirty="0"/>
              <a:t>  /  32 clubs</a:t>
            </a:r>
          </a:p>
          <a:p>
            <a:endParaRPr lang="fr-FR" b="1" dirty="0"/>
          </a:p>
          <a:p>
            <a:endParaRPr lang="fr-FR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A3C2E87-2729-4342-F43A-E61275010F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025" y="1648988"/>
            <a:ext cx="3530522" cy="470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61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4B4F37-F530-3582-A2EE-EDB0AF3CF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Championnat Seniors 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F321A3E-418D-E894-271F-96D3983A9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2812" y="6233890"/>
            <a:ext cx="5403321" cy="339420"/>
          </a:xfrm>
        </p:spPr>
        <p:txBody>
          <a:bodyPr/>
          <a:lstStyle/>
          <a:p>
            <a:r>
              <a:rPr lang="fr-FR"/>
              <a:t>AS Bresson Section Seniors   le  6/02/2025</a:t>
            </a:r>
            <a:endParaRPr lang="fr-FR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852E614-94E9-E18B-428C-D142BAAE2612}"/>
              </a:ext>
            </a:extLst>
          </p:cNvPr>
          <p:cNvSpPr txBox="1">
            <a:spLocks/>
          </p:cNvSpPr>
          <p:nvPr/>
        </p:nvSpPr>
        <p:spPr>
          <a:xfrm>
            <a:off x="2093731" y="1574800"/>
            <a:ext cx="8911687" cy="452120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endParaRPr lang="fr-FR" sz="2800" b="1" dirty="0"/>
          </a:p>
          <a:p>
            <a:pPr marL="0" indent="0" algn="ctr">
              <a:buFont typeface="Wingdings 3" charset="2"/>
              <a:buNone/>
            </a:pPr>
            <a:endParaRPr lang="fr-FR" sz="2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fr-FR" sz="2800" b="1" dirty="0"/>
              <a:t> </a:t>
            </a:r>
            <a:r>
              <a:rPr lang="fr-FR" sz="12800" b="1" dirty="0"/>
              <a:t>Le championnat en Match Play individuel.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2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2800" b="1" dirty="0"/>
              <a:t> Inscription par internet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2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2800" b="1" dirty="0"/>
              <a:t> Tableaux du championnat établi dès la clôture des inscriptions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2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2800" b="1" dirty="0"/>
              <a:t>Bon déroulement: respect du planning</a:t>
            </a:r>
          </a:p>
          <a:p>
            <a:pPr marL="0" indent="0" algn="ctr">
              <a:buFont typeface="Wingdings 3" charset="2"/>
              <a:buNone/>
            </a:pPr>
            <a:endParaRPr lang="fr-FR" sz="28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084BE7A-44E9-99EB-8DC4-0FE796C7F1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76" y="97629"/>
            <a:ext cx="946551" cy="108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30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C18543-47D2-4071-B385-EFD9B97D2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615218"/>
            <a:ext cx="9601196" cy="1142145"/>
          </a:xfrm>
        </p:spPr>
        <p:txBody>
          <a:bodyPr>
            <a:noAutofit/>
          </a:bodyPr>
          <a:lstStyle/>
          <a:p>
            <a:pPr algn="ctr"/>
            <a:r>
              <a:rPr lang="fr-FR" b="1" dirty="0"/>
              <a:t>Seniors Bresson </a:t>
            </a:r>
            <a:br>
              <a:rPr lang="fr-FR" b="1" dirty="0"/>
            </a:br>
            <a:r>
              <a:rPr lang="fr-FR" sz="3600" b="1" dirty="0"/>
              <a:t>Le Bureau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AB7DD43-D888-45A3-A0D1-5ECC73C84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8476791" y="2006443"/>
            <a:ext cx="2004356" cy="1746913"/>
          </a:xfrm>
        </p:spPr>
      </p:pic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79D6626B-2F1E-DE6D-0860-CA8F5DF20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3969" y="5941003"/>
            <a:ext cx="2423670" cy="369332"/>
          </a:xfrm>
        </p:spPr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8DA06E9-6955-4A5C-ADEE-9BC78C0D4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520" y="2006443"/>
            <a:ext cx="1722959" cy="174691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4307B8F-92DA-4E71-B7DC-50E562383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053" y="4516381"/>
            <a:ext cx="1722959" cy="172640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D9A6932-FC3A-4C43-B85A-B056D6B5C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978" y="4400762"/>
            <a:ext cx="1561463" cy="175855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24822D4-6E19-459A-BB3E-4D026E1C5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6097" y="1989126"/>
            <a:ext cx="1632429" cy="173431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B6243CC-E1DD-47FA-BF12-9477EFAB20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4347" y="4419158"/>
            <a:ext cx="1758554" cy="175855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40CC3C2-8279-DE2D-877E-009C7F83CB94}"/>
              </a:ext>
            </a:extLst>
          </p:cNvPr>
          <p:cNvSpPr txBox="1"/>
          <p:nvPr/>
        </p:nvSpPr>
        <p:spPr>
          <a:xfrm>
            <a:off x="1620839" y="3955205"/>
            <a:ext cx="2133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Danielle Halec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EF70843-42ED-83AB-EAAD-B0A631D508FC}"/>
              </a:ext>
            </a:extLst>
          </p:cNvPr>
          <p:cNvSpPr txBox="1"/>
          <p:nvPr/>
        </p:nvSpPr>
        <p:spPr>
          <a:xfrm>
            <a:off x="2622311" y="6231145"/>
            <a:ext cx="2638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Dominique Gaillard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442964-A188-F2B1-69F0-0152EDDFCC29}"/>
              </a:ext>
            </a:extLst>
          </p:cNvPr>
          <p:cNvSpPr txBox="1"/>
          <p:nvPr/>
        </p:nvSpPr>
        <p:spPr>
          <a:xfrm>
            <a:off x="6310472" y="6231087"/>
            <a:ext cx="1632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André Janin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4123985-36E7-3CB7-3EA2-BD86B95FE9D9}"/>
              </a:ext>
            </a:extLst>
          </p:cNvPr>
          <p:cNvSpPr txBox="1"/>
          <p:nvPr/>
        </p:nvSpPr>
        <p:spPr>
          <a:xfrm>
            <a:off x="5064445" y="3996452"/>
            <a:ext cx="1999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Claude Vallier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91D736D-B325-16AC-F401-709C63AF63A9}"/>
              </a:ext>
            </a:extLst>
          </p:cNvPr>
          <p:cNvSpPr txBox="1"/>
          <p:nvPr/>
        </p:nvSpPr>
        <p:spPr>
          <a:xfrm flipH="1">
            <a:off x="8620531" y="3888683"/>
            <a:ext cx="1999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Hélène Roche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FBE2331-C080-5AE8-48C3-C690EC2669B0}"/>
              </a:ext>
            </a:extLst>
          </p:cNvPr>
          <p:cNvSpPr txBox="1"/>
          <p:nvPr/>
        </p:nvSpPr>
        <p:spPr>
          <a:xfrm>
            <a:off x="9186801" y="6273094"/>
            <a:ext cx="1860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François Mahe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8BE6859-E71C-54C4-D8BF-92FF8072BE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76" y="97629"/>
            <a:ext cx="946551" cy="108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11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D5633021-36EB-AE24-E341-0EE487E74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/>
              <a:t>      </a:t>
            </a:r>
            <a:r>
              <a:rPr lang="fr-FR" b="1" dirty="0"/>
              <a:t>Championnat Seniors</a:t>
            </a:r>
            <a:br>
              <a:rPr lang="fr-FR" b="1" dirty="0"/>
            </a:br>
            <a:r>
              <a:rPr lang="fr-FR" b="1" dirty="0"/>
              <a:t>Résultats 2024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F321A3E-418D-E894-271F-96D3983A9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99A3BA7D-0783-A24C-B4E9-592424339514}"/>
              </a:ext>
            </a:extLst>
          </p:cNvPr>
          <p:cNvSpPr txBox="1">
            <a:spLocks/>
          </p:cNvSpPr>
          <p:nvPr/>
        </p:nvSpPr>
        <p:spPr>
          <a:xfrm>
            <a:off x="2286001" y="2285999"/>
            <a:ext cx="9228666" cy="42068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14CBFBB-97B1-CF6C-B7DF-8D6CE94B4A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76" y="97629"/>
            <a:ext cx="946551" cy="108866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5374AC0-291B-A96F-9FC3-A8788E5E8A57}"/>
              </a:ext>
            </a:extLst>
          </p:cNvPr>
          <p:cNvSpPr txBox="1"/>
          <p:nvPr/>
        </p:nvSpPr>
        <p:spPr>
          <a:xfrm>
            <a:off x="475710" y="1835189"/>
            <a:ext cx="6093372" cy="4657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2024</a:t>
            </a:r>
            <a:endParaRPr lang="fr-F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r-F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66 participants   51 hommes, 15 dames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endParaRPr lang="fr-F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fr-F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vainqueurs 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Dames : 2 séries  </a:t>
            </a:r>
            <a:endParaRPr lang="fr-F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fr-F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1</a:t>
            </a:r>
            <a:r>
              <a:rPr lang="fr-FR" sz="18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ère</a:t>
            </a:r>
            <a:r>
              <a:rPr lang="fr-F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série :  Claudette PELLE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fr-F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2</a:t>
            </a:r>
            <a:r>
              <a:rPr lang="fr-FR" sz="18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ième</a:t>
            </a:r>
            <a:r>
              <a:rPr lang="fr-F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série : Dominique DANGOUMAU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fr-F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Hommes : 3 séries</a:t>
            </a:r>
            <a:endParaRPr lang="fr-F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1</a:t>
            </a:r>
            <a:r>
              <a:rPr lang="fr-FR" sz="18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ère</a:t>
            </a:r>
            <a:r>
              <a:rPr lang="fr-F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série messieurs : Alain PAYRASTRE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2</a:t>
            </a:r>
            <a:r>
              <a:rPr lang="fr-FR" sz="18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ième</a:t>
            </a:r>
            <a:r>
              <a:rPr lang="fr-F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série messieurs : Philippe JACON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3</a:t>
            </a:r>
            <a:r>
              <a:rPr lang="fr-FR" sz="18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ième</a:t>
            </a:r>
            <a:r>
              <a:rPr lang="fr-F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série messieurs : Yves DUBOURGEL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EB45B26-3702-61C0-D4E2-E646DE19B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32833" y="738845"/>
            <a:ext cx="2538248" cy="190368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9AEED4E-3636-F2B1-249C-C7CFA1A5D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2666" y="2077236"/>
            <a:ext cx="2948152" cy="221111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676DA8D-C735-4154-B9AA-2D419CF77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2103" y="3990099"/>
            <a:ext cx="3121572" cy="234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37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480A19-D0FE-0ECF-5AD5-1B865A660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841" y="615363"/>
            <a:ext cx="8911687" cy="1280890"/>
          </a:xfrm>
        </p:spPr>
        <p:txBody>
          <a:bodyPr/>
          <a:lstStyle/>
          <a:p>
            <a:pPr algn="ctr"/>
            <a:r>
              <a:rPr lang="fr-FR" b="1" dirty="0"/>
              <a:t>SENIORS      BRESSON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94BC539-CCAB-9153-C82A-3B94586D94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09457" y="1638425"/>
            <a:ext cx="5553703" cy="32315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b="1" dirty="0"/>
              <a:t>Programme 2025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8F46C44-EBA9-C819-35E7-5CC6B4A8B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246" y="6323823"/>
            <a:ext cx="7619999" cy="365125"/>
          </a:xfrm>
        </p:spPr>
        <p:txBody>
          <a:bodyPr/>
          <a:lstStyle/>
          <a:p>
            <a:r>
              <a:rPr lang="fr-FR"/>
              <a:t>AS Bresson Section Seniors   le  6/02/2025</a:t>
            </a:r>
            <a:endParaRPr lang="en-US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136FF87-FE4A-8488-9005-C05D7B1103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76" y="97629"/>
            <a:ext cx="946551" cy="108866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F0F2955-82B0-5207-94EC-A8BF9F67F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3956">
            <a:off x="430746" y="1738215"/>
            <a:ext cx="3149600" cy="23622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B508D98-AF62-D030-72C2-63017ED23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21352">
            <a:off x="7539796" y="1110109"/>
            <a:ext cx="3160201" cy="237015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F2B288B-4976-EE23-B5D6-D50EA08E5C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5465">
            <a:off x="8177471" y="3815254"/>
            <a:ext cx="3005595" cy="225419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402174B-C3E3-7670-BA36-AAAD76B14F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4054">
            <a:off x="1979725" y="3699420"/>
            <a:ext cx="1825573" cy="324546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8925185-E328-5F24-35DA-2848FC055F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562" y="2687097"/>
            <a:ext cx="2957492" cy="394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18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A3A9A6-EF12-4E41-95AA-86B812EC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788" y="579402"/>
            <a:ext cx="4993738" cy="1280890"/>
          </a:xfrm>
        </p:spPr>
        <p:txBody>
          <a:bodyPr>
            <a:normAutofit/>
          </a:bodyPr>
          <a:lstStyle/>
          <a:p>
            <a:pPr algn="ctr"/>
            <a:r>
              <a:rPr lang="fr-FR" b="1" dirty="0"/>
              <a:t>Amicales 2025</a:t>
            </a:r>
            <a:br>
              <a:rPr lang="fr-FR" sz="2400" b="1" dirty="0"/>
            </a:br>
            <a:r>
              <a:rPr lang="fr-FR" sz="2800" b="1" dirty="0"/>
              <a:t>Seniors Bresson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972E1B-0146-4344-8257-B54D54F808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7193" y="2721770"/>
            <a:ext cx="9754662" cy="3556828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1200" b="1" dirty="0"/>
              <a:t>15 Amicales  </a:t>
            </a:r>
            <a:r>
              <a:rPr lang="fr-FR" sz="11200" dirty="0"/>
              <a:t>(environ 2 / mois)</a:t>
            </a:r>
          </a:p>
          <a:p>
            <a:pPr marL="0" indent="0">
              <a:buNone/>
            </a:pPr>
            <a:r>
              <a:rPr lang="fr-FR" sz="11200" dirty="0"/>
              <a:t>         4 formules : </a:t>
            </a:r>
            <a:r>
              <a:rPr lang="fr-FR" sz="11200" dirty="0" err="1"/>
              <a:t>Stableford</a:t>
            </a:r>
            <a:r>
              <a:rPr lang="fr-FR" sz="11200" dirty="0"/>
              <a:t>, Scramble X 2,  Texas </a:t>
            </a:r>
            <a:r>
              <a:rPr lang="fr-FR" sz="11200" dirty="0" err="1"/>
              <a:t>sramble</a:t>
            </a:r>
            <a:r>
              <a:rPr lang="fr-FR" sz="11200" dirty="0"/>
              <a:t>, 4BMB </a:t>
            </a:r>
          </a:p>
          <a:p>
            <a:pPr marL="0" indent="0">
              <a:buNone/>
            </a:pPr>
            <a:endParaRPr lang="fr-FR" sz="112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1200" b="1" dirty="0"/>
              <a:t>Poursuite des Challenges </a:t>
            </a:r>
            <a:r>
              <a:rPr lang="fr-FR" sz="11200" dirty="0"/>
              <a:t>: meilleur score en brut et en net par formule ( minimum de 4 participations)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12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1200" b="1" dirty="0"/>
              <a:t>Frais de participation</a:t>
            </a:r>
            <a:r>
              <a:rPr lang="fr-FR" sz="11200" dirty="0"/>
              <a:t>: 39€ (10 € droit de jeu et 29€ repas)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8AA07E-77EE-806C-B217-3C5399CA9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0145" y="6278598"/>
            <a:ext cx="7619999" cy="365125"/>
          </a:xfrm>
        </p:spPr>
        <p:txBody>
          <a:bodyPr/>
          <a:lstStyle/>
          <a:p>
            <a:r>
              <a:rPr lang="fr-FR"/>
              <a:t>AS Bresson Section Seniors   le  6/02/2025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142DAB7-E301-7AF2-E5EA-6EE4B64642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76" y="97629"/>
            <a:ext cx="946551" cy="108866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1EF9FA0-6D3C-DB9E-5299-FCDD87E15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15811" y="377859"/>
            <a:ext cx="3022868" cy="226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58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A3A9A6-EF12-4E41-95AA-86B812EC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342" y="235119"/>
            <a:ext cx="4993738" cy="1280890"/>
          </a:xfrm>
        </p:spPr>
        <p:txBody>
          <a:bodyPr>
            <a:normAutofit/>
          </a:bodyPr>
          <a:lstStyle/>
          <a:p>
            <a:pPr algn="ctr"/>
            <a:r>
              <a:rPr lang="fr-FR" b="1" dirty="0"/>
              <a:t>Amicales 2025</a:t>
            </a:r>
            <a:br>
              <a:rPr lang="fr-FR" sz="2400" b="1" dirty="0"/>
            </a:br>
            <a:r>
              <a:rPr lang="fr-FR" sz="2800" b="1" dirty="0"/>
              <a:t>Seniors Bresson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972E1B-0146-4344-8257-B54D54F808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8669" y="2093666"/>
            <a:ext cx="9754662" cy="3556828"/>
          </a:xfrm>
        </p:spPr>
        <p:txBody>
          <a:bodyPr>
            <a:normAutofit/>
          </a:bodyPr>
          <a:lstStyle/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457697-1BEA-29A4-936D-D8A2AC03E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8669" y="6174932"/>
            <a:ext cx="7619999" cy="365125"/>
          </a:xfrm>
        </p:spPr>
        <p:txBody>
          <a:bodyPr/>
          <a:lstStyle/>
          <a:p>
            <a:r>
              <a:rPr lang="fr-FR"/>
              <a:t>AS Bresson Section Seniors   le  6/02/2025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003644-A5EA-37ED-DD1E-F10366A80A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76" y="97629"/>
            <a:ext cx="946551" cy="1088661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C9555B50-5900-4B4C-FEC6-70120734D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69752"/>
              </p:ext>
            </p:extLst>
          </p:nvPr>
        </p:nvGraphicFramePr>
        <p:xfrm>
          <a:off x="2808910" y="1516009"/>
          <a:ext cx="6087169" cy="44751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2894">
                  <a:extLst>
                    <a:ext uri="{9D8B030D-6E8A-4147-A177-3AD203B41FA5}">
                      <a16:colId xmlns:a16="http://schemas.microsoft.com/office/drawing/2014/main" val="2875922937"/>
                    </a:ext>
                  </a:extLst>
                </a:gridCol>
                <a:gridCol w="2570690">
                  <a:extLst>
                    <a:ext uri="{9D8B030D-6E8A-4147-A177-3AD203B41FA5}">
                      <a16:colId xmlns:a16="http://schemas.microsoft.com/office/drawing/2014/main" val="3777934006"/>
                    </a:ext>
                  </a:extLst>
                </a:gridCol>
                <a:gridCol w="3043585">
                  <a:extLst>
                    <a:ext uri="{9D8B030D-6E8A-4147-A177-3AD203B41FA5}">
                      <a16:colId xmlns:a16="http://schemas.microsoft.com/office/drawing/2014/main" val="3277591564"/>
                    </a:ext>
                  </a:extLst>
                </a:gridCol>
              </a:tblGrid>
              <a:tr h="2632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Dates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Formules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7092993"/>
                  </a:ext>
                </a:extLst>
              </a:tr>
              <a:tr h="263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1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Jeudi 13 Mars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  <a:highlight>
                            <a:srgbClr val="FFFF00"/>
                          </a:highlight>
                        </a:rPr>
                        <a:t>Texas scramble à 4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1216"/>
                  </a:ext>
                </a:extLst>
              </a:tr>
              <a:tr h="263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Mardi 25 Mars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  <a:highlight>
                            <a:srgbClr val="00FFFF"/>
                          </a:highlight>
                        </a:rPr>
                        <a:t>4BMB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94411422"/>
                  </a:ext>
                </a:extLst>
              </a:tr>
              <a:tr h="263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Mardi 15 Avril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  <a:highlight>
                            <a:srgbClr val="FF00FF"/>
                          </a:highlight>
                        </a:rPr>
                        <a:t>Stableford</a:t>
                      </a:r>
                      <a:r>
                        <a:rPr lang="fr-FR" sz="1600">
                          <a:effectLst/>
                        </a:rPr>
                        <a:t>  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3791626"/>
                  </a:ext>
                </a:extLst>
              </a:tr>
              <a:tr h="263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4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Jeudi 13 Mai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  <a:highlight>
                            <a:srgbClr val="FFFF00"/>
                          </a:highlight>
                        </a:rPr>
                        <a:t>Scramble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2765660"/>
                  </a:ext>
                </a:extLst>
              </a:tr>
              <a:tr h="263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Jeudi 5 Juin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  <a:highlight>
                            <a:srgbClr val="FF00FF"/>
                          </a:highlight>
                        </a:rPr>
                        <a:t>Stableford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2966873"/>
                  </a:ext>
                </a:extLst>
              </a:tr>
              <a:tr h="263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6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Jeudi 19 Juin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  <a:highlight>
                            <a:srgbClr val="FFFF00"/>
                          </a:highlight>
                        </a:rPr>
                        <a:t>Scramble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0987382"/>
                  </a:ext>
                </a:extLst>
              </a:tr>
              <a:tr h="263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7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Jeudi 17 Juillet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  <a:highlight>
                            <a:srgbClr val="FF00FF"/>
                          </a:highlight>
                        </a:rPr>
                        <a:t>Stableford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2177367"/>
                  </a:ext>
                </a:extLst>
              </a:tr>
              <a:tr h="263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Mardi 29 Juillet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  <a:highlight>
                            <a:srgbClr val="FFFF00"/>
                          </a:highlight>
                        </a:rPr>
                        <a:t>Scramble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9196270"/>
                  </a:ext>
                </a:extLst>
              </a:tr>
              <a:tr h="263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9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Mardi 12 Aout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  <a:highlight>
                            <a:srgbClr val="00FFFF"/>
                          </a:highlight>
                        </a:rPr>
                        <a:t>4BMB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2522038"/>
                  </a:ext>
                </a:extLst>
              </a:tr>
              <a:tr h="263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10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Jeudi 21 Aout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  <a:highlight>
                            <a:srgbClr val="FF00FF"/>
                          </a:highlight>
                        </a:rPr>
                        <a:t>Stableford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8655920"/>
                  </a:ext>
                </a:extLst>
              </a:tr>
              <a:tr h="263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11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Mardi 18 Septembre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  <a:highlight>
                            <a:srgbClr val="FFFF00"/>
                          </a:highlight>
                        </a:rPr>
                        <a:t>Scramble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7320448"/>
                  </a:ext>
                </a:extLst>
              </a:tr>
              <a:tr h="263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12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Mardi 30 Septembre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  <a:highlight>
                            <a:srgbClr val="FF00FF"/>
                          </a:highlight>
                        </a:rPr>
                        <a:t>Stableford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6234892"/>
                  </a:ext>
                </a:extLst>
              </a:tr>
              <a:tr h="263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13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Mardi 16 Octobre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  <a:highlight>
                            <a:srgbClr val="FFFF00"/>
                          </a:highlight>
                        </a:rPr>
                        <a:t>Scramble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2519300"/>
                  </a:ext>
                </a:extLst>
              </a:tr>
              <a:tr h="263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14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Mardi 28 Octobre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  <a:highlight>
                            <a:srgbClr val="FF00FF"/>
                          </a:highlight>
                        </a:rPr>
                        <a:t>Stableford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7006178"/>
                  </a:ext>
                </a:extLst>
              </a:tr>
              <a:tr h="263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15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Novembre 13 Novembre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  <a:highlight>
                            <a:srgbClr val="00FFFF"/>
                          </a:highlight>
                        </a:rPr>
                        <a:t>4BMB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5783533"/>
                  </a:ext>
                </a:extLst>
              </a:tr>
              <a:tr h="263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>
                          <a:effectLst/>
                        </a:rPr>
                        <a:t>Mardi 25 Novembre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dirty="0">
                          <a:effectLst/>
                        </a:rPr>
                        <a:t>Fête de fin de saison seniors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05181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8481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A3A9A6-EF12-4E41-95AA-86B812EC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82" y="640362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fr-FR" b="1" dirty="0"/>
              <a:t>Interclubs 2025</a:t>
            </a:r>
            <a:br>
              <a:rPr lang="fr-FR" sz="2400" b="1" dirty="0"/>
            </a:br>
            <a:r>
              <a:rPr lang="fr-FR" sz="2800" b="1" dirty="0"/>
              <a:t>Seniors Bresson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972E1B-0146-4344-8257-B54D54F808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3976" y="2580745"/>
            <a:ext cx="8911687" cy="3775605"/>
          </a:xfrm>
        </p:spPr>
        <p:txBody>
          <a:bodyPr>
            <a:normAutofit fontScale="85000" lnSpcReduction="20000"/>
          </a:bodyPr>
          <a:lstStyle/>
          <a:p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3600" b="1" dirty="0"/>
              <a:t>C D A</a:t>
            </a:r>
          </a:p>
          <a:p>
            <a:pPr marL="0" indent="0">
              <a:buNone/>
            </a:pPr>
            <a:endParaRPr lang="fr-FR" sz="36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3600" b="1" dirty="0"/>
              <a:t>Ryder Cup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36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3600" b="1" dirty="0"/>
              <a:t>Rencontre amicale Golf de Salvagny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36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3600" b="1" dirty="0"/>
              <a:t>Frais de participation: 70€ ( green </a:t>
            </a:r>
            <a:r>
              <a:rPr lang="fr-FR" sz="3600" b="1" dirty="0" err="1"/>
              <a:t>fee</a:t>
            </a:r>
            <a:r>
              <a:rPr lang="fr-FR" sz="3600" b="1" dirty="0"/>
              <a:t> + repas)</a:t>
            </a:r>
            <a:endParaRPr lang="fr-FR" sz="3600" dirty="0"/>
          </a:p>
          <a:p>
            <a:pPr>
              <a:buFont typeface="Wingdings" panose="05000000000000000000" pitchFamily="2" charset="2"/>
              <a:buChar char="Ø"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B0D552-ECBB-EDB9-0BBF-8FCA8A9F2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722E86C-6224-5BB3-3107-A66BA6E546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76" y="97629"/>
            <a:ext cx="946551" cy="108866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5C95A43-460B-4688-F106-E19DC07BD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859" y="270935"/>
            <a:ext cx="5034141" cy="377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34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A3A9A6-EF12-4E41-95AA-86B812EC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284774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/>
              <a:t>               Coupe de l’Amitié 2025</a:t>
            </a:r>
            <a:br>
              <a:rPr lang="fr-FR" b="1" dirty="0"/>
            </a:br>
            <a:r>
              <a:rPr lang="fr-FR" b="1" dirty="0"/>
              <a:t>     </a:t>
            </a:r>
            <a:r>
              <a:rPr lang="fr-FR" sz="2700" b="1" dirty="0"/>
              <a:t>Seniors Bresson	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F197A5C-E47D-41CC-BA94-3F09B421D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759" y="1923393"/>
            <a:ext cx="10452538" cy="4252776"/>
          </a:xfrm>
        </p:spPr>
        <p:txBody>
          <a:bodyPr>
            <a:normAutofit fontScale="25000" lnSpcReduction="20000"/>
          </a:bodyPr>
          <a:lstStyle/>
          <a:p>
            <a:pPr marL="1371600" lvl="3" indent="0">
              <a:buNone/>
            </a:pPr>
            <a:r>
              <a:rPr lang="fr-FR" sz="10600" b="1" dirty="0"/>
              <a:t>   </a:t>
            </a:r>
            <a:r>
              <a:rPr lang="fr-FR" sz="12800" b="1" dirty="0"/>
              <a:t>Les clubs concernés</a:t>
            </a:r>
          </a:p>
          <a:p>
            <a:pPr marL="0" indent="0">
              <a:buNone/>
            </a:pPr>
            <a:r>
              <a:rPr lang="fr-FR" sz="11200" dirty="0"/>
              <a:t>          Aix les Bains, Bresson , </a:t>
            </a:r>
            <a:r>
              <a:rPr lang="fr-FR" sz="11200" dirty="0" err="1"/>
              <a:t>Corrençon</a:t>
            </a:r>
            <a:r>
              <a:rPr lang="fr-FR" sz="11200" dirty="0"/>
              <a:t>, Golf des Alpes, Villette d’</a:t>
            </a:r>
            <a:r>
              <a:rPr lang="fr-FR" sz="11200" dirty="0" err="1"/>
              <a:t>Anthon</a:t>
            </a:r>
            <a:r>
              <a:rPr lang="fr-FR" sz="11200" dirty="0"/>
              <a:t> </a:t>
            </a:r>
          </a:p>
          <a:p>
            <a:pPr marL="0" indent="0">
              <a:buNone/>
            </a:pPr>
            <a:endParaRPr lang="fr-FR" sz="112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1200" b="1" dirty="0"/>
              <a:t>Par équipe de 2</a:t>
            </a:r>
            <a:r>
              <a:rPr lang="fr-FR" sz="11200" dirty="0"/>
              <a:t>,  limite du nombre de joueurs ( critères )                         ( 9 équipes pour chaque club + 2 équipes)</a:t>
            </a:r>
          </a:p>
          <a:p>
            <a:pPr marL="0" indent="0">
              <a:buNone/>
            </a:pPr>
            <a:r>
              <a:rPr lang="fr-FR" sz="11200" dirty="0"/>
              <a:t>   (minimum 5 équipes / club)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12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1200" b="1" dirty="0"/>
              <a:t>Formule de jeu</a:t>
            </a:r>
            <a:r>
              <a:rPr lang="fr-FR" sz="11200" dirty="0"/>
              <a:t>: en </a:t>
            </a:r>
            <a:r>
              <a:rPr lang="fr-FR" sz="11200" dirty="0" err="1"/>
              <a:t>Patsome</a:t>
            </a:r>
            <a:r>
              <a:rPr lang="fr-FR" sz="11200" dirty="0"/>
              <a:t> ( 6 trous en scramble, 6 trous en 4BMB et 6 trous en Chapman)</a:t>
            </a:r>
          </a:p>
          <a:p>
            <a:pPr marL="0" indent="0" algn="ctr">
              <a:buNone/>
            </a:pPr>
            <a:endParaRPr lang="fr-FR" sz="1800" b="1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4D087B6-276F-1E12-2E23-2017AAE9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AFC64AB-FE89-0B7D-DA46-46BF11BE30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76" y="97629"/>
            <a:ext cx="946551" cy="108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33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A3A9A6-EF12-4E41-95AA-86B812EC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635" y="487238"/>
            <a:ext cx="7151152" cy="1280890"/>
          </a:xfrm>
        </p:spPr>
        <p:txBody>
          <a:bodyPr>
            <a:normAutofit/>
          </a:bodyPr>
          <a:lstStyle/>
          <a:p>
            <a:pPr algn="ctr"/>
            <a:r>
              <a:rPr lang="fr-FR" b="1" dirty="0"/>
              <a:t>Ryder Cup 2024</a:t>
            </a:r>
            <a:br>
              <a:rPr lang="fr-FR" dirty="0"/>
            </a:br>
            <a:r>
              <a:rPr lang="fr-FR" sz="2700" b="1" dirty="0"/>
              <a:t>Seniors Bresson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BC19DA-AAF2-4001-886E-1E28B7D16C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7971" y="2835037"/>
            <a:ext cx="8552147" cy="37038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800" b="1" dirty="0"/>
              <a:t>Les Clubs concernés:</a:t>
            </a:r>
          </a:p>
          <a:p>
            <a:pPr marL="0" indent="0">
              <a:buNone/>
            </a:pPr>
            <a:r>
              <a:rPr lang="fr-FR" dirty="0" err="1"/>
              <a:t>Chanalets</a:t>
            </a:r>
            <a:r>
              <a:rPr lang="fr-FR" sz="2800" dirty="0"/>
              <a:t>, Golf de Tignes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800" b="1" dirty="0"/>
              <a:t>Matchs aller/ retour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800" b="1" dirty="0"/>
              <a:t>Pas de limite de joueurs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800" b="1" dirty="0"/>
              <a:t>Formule de jeu</a:t>
            </a:r>
            <a:r>
              <a:rPr lang="fr-FR" sz="2800" dirty="0"/>
              <a:t>: </a:t>
            </a:r>
            <a:r>
              <a:rPr lang="fr-FR" sz="1800" dirty="0"/>
              <a:t>6 trous en scramble, 6 trous en 4BMB et 6 trous en match </a:t>
            </a:r>
            <a:r>
              <a:rPr lang="fr-FR" sz="1800" dirty="0" err="1"/>
              <a:t>play</a:t>
            </a:r>
            <a:r>
              <a:rPr lang="fr-FR" sz="1800" dirty="0"/>
              <a:t> individuel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7BC374-0322-7853-201E-4DCF558B9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C9E551-FC19-8859-05ED-9122FF90E4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76" y="97629"/>
            <a:ext cx="946551" cy="108866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27ECF1C-7751-D1A3-F296-7C0F455B3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60" y="544087"/>
            <a:ext cx="1656055" cy="24480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5D15BD5-23FD-2553-930E-25A098F1EE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61">
            <a:off x="9666588" y="3838638"/>
            <a:ext cx="2303781" cy="258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93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A3A9A6-EF12-4E41-95AA-86B812EC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2340" y="498415"/>
            <a:ext cx="7151152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/>
              <a:t>INTERCLUBS 2025</a:t>
            </a:r>
            <a:br>
              <a:rPr lang="fr-FR" dirty="0"/>
            </a:br>
            <a:r>
              <a:rPr lang="fr-FR" sz="2700" b="1" dirty="0"/>
              <a:t>Seniors Bresson</a:t>
            </a:r>
            <a:br>
              <a:rPr lang="fr-FR" sz="2700" b="1" dirty="0"/>
            </a:br>
            <a:br>
              <a:rPr lang="fr-FR" sz="2700" b="1" dirty="0"/>
            </a:br>
            <a:r>
              <a:rPr lang="fr-FR" sz="2700" b="1" dirty="0"/>
              <a:t>Le calendrier 2025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E943169-5B63-4EAE-7DB1-A8D9AC7E2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0145" y="6335130"/>
            <a:ext cx="7619999" cy="365125"/>
          </a:xfrm>
        </p:spPr>
        <p:txBody>
          <a:bodyPr/>
          <a:lstStyle/>
          <a:p>
            <a:r>
              <a:rPr lang="fr-FR"/>
              <a:t>AS Bresson Section Seniors   le  6/02/2025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1449CC4-C952-6CD6-2221-5214A6966B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76" y="97629"/>
            <a:ext cx="946551" cy="108866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DF26D60-18C5-2EF3-D349-55B01F673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3318">
            <a:off x="9875075" y="641959"/>
            <a:ext cx="1453559" cy="279741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1EF6D0-85ED-9B68-BC71-B546E332E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144" y="4572662"/>
            <a:ext cx="2713589" cy="1813493"/>
          </a:xfrm>
          <a:prstGeom prst="rect">
            <a:avLst/>
          </a:prstGeom>
        </p:spPr>
      </p:pic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37FAACB8-CEDE-DB17-EB99-0F06B7A630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680350" y="1938993"/>
            <a:ext cx="7206017" cy="476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57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4B4F37-F530-3582-A2EE-EDB0AF3CF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830997"/>
          </a:xfrm>
        </p:spPr>
        <p:txBody>
          <a:bodyPr>
            <a:normAutofit fontScale="90000"/>
          </a:bodyPr>
          <a:lstStyle/>
          <a:p>
            <a:pPr algn="ctr"/>
            <a:br>
              <a:rPr lang="fr-FR" sz="3600" b="1" dirty="0"/>
            </a:br>
            <a:br>
              <a:rPr lang="fr-FR" sz="3600" b="1" dirty="0"/>
            </a:br>
            <a:r>
              <a:rPr lang="fr-FR" sz="3600" b="1" dirty="0"/>
              <a:t>Seniors Bresson 2025</a:t>
            </a:r>
            <a:br>
              <a:rPr lang="fr-FR" sz="3600" b="1" dirty="0"/>
            </a:br>
            <a:r>
              <a:rPr lang="fr-FR" sz="3600" b="1" dirty="0"/>
              <a:t>ASGRA</a:t>
            </a:r>
            <a:br>
              <a:rPr lang="fr-FR" sz="3600" b="1" dirty="0"/>
            </a:br>
            <a:br>
              <a:rPr lang="fr-FR" sz="3600" b="1" dirty="0"/>
            </a:b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11A97E3-4F6B-FAF1-A0A1-557454EA6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CC500878-C2B2-D46F-272D-5A8A031EA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172" y="1718884"/>
            <a:ext cx="8911687" cy="4031873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alt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Cotisation annuelle </a:t>
            </a:r>
            <a:r>
              <a:rPr lang="fr-FR" altLang="fr-F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2024</a:t>
            </a:r>
            <a:r>
              <a:rPr lang="fr-FR" alt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à l’ASGRA : 45€</a:t>
            </a:r>
            <a:br>
              <a:rPr lang="fr-FR" alt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alt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</a:p>
          <a:p>
            <a:pPr>
              <a:defRPr/>
            </a:pPr>
            <a:endParaRPr lang="fr-FR" altLang="fr-F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fr-FR" alt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Green fee </a:t>
            </a:r>
            <a:r>
              <a:rPr lang="fr-FR" altLang="fr-F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2024</a:t>
            </a:r>
            <a:r>
              <a:rPr lang="fr-FR" alt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en compétition : 44 €  			   </a:t>
            </a:r>
          </a:p>
          <a:p>
            <a:pPr>
              <a:defRPr/>
            </a:pPr>
            <a:r>
              <a:rPr lang="fr-FR" alt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fr-FR" alt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  sur 8 golfs   : 51 € ( Aix, CGL, Salvagny, Bresson, Charmeil, Bresse, Gouverneur, Divonne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F94D19F-F74A-C02A-D61A-FC97251B26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76" y="97629"/>
            <a:ext cx="946551" cy="108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02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4B4F37-F530-3582-A2EE-EDB0AF3CF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0524" y="241636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br>
              <a:rPr lang="fr-FR" sz="3600" b="1" dirty="0"/>
            </a:br>
            <a:r>
              <a:rPr lang="fr-FR" sz="3600" b="1" dirty="0"/>
              <a:t>Seniors Bresson 2025</a:t>
            </a:r>
            <a:br>
              <a:rPr lang="fr-FR" sz="3600" b="1" dirty="0"/>
            </a:br>
            <a:r>
              <a:rPr lang="fr-FR" sz="3600" b="1" dirty="0"/>
              <a:t>ASGRA  </a:t>
            </a:r>
            <a:br>
              <a:rPr lang="fr-FR" sz="3600" b="1" dirty="0"/>
            </a:b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337EFD1-5C80-8ED6-0637-C056B0020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pic>
        <p:nvPicPr>
          <p:cNvPr id="5" name="Image 4" descr="Logo-ASGRA-AURA-VECTO.png">
            <a:extLst>
              <a:ext uri="{FF2B5EF4-FFF2-40B4-BE49-F238E27FC236}">
                <a16:creationId xmlns:a16="http://schemas.microsoft.com/office/drawing/2014/main" id="{CCBACC63-27FC-E93A-C8BC-FC98EEC5755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9547" y="943165"/>
            <a:ext cx="1704342" cy="1512168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8B2B65CC-0FC3-6024-3A9F-183CED82D806}"/>
              </a:ext>
            </a:extLst>
          </p:cNvPr>
          <p:cNvSpPr txBox="1">
            <a:spLocks/>
          </p:cNvSpPr>
          <p:nvPr/>
        </p:nvSpPr>
        <p:spPr>
          <a:xfrm>
            <a:off x="2568385" y="2070355"/>
            <a:ext cx="7600373" cy="4033922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fr-FR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6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33 </a:t>
            </a:r>
            <a:r>
              <a:rPr lang="en-US" sz="62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compétitions</a:t>
            </a:r>
            <a:r>
              <a:rPr lang="en-US" sz="6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entre Mars à </a:t>
            </a:r>
            <a:r>
              <a:rPr lang="en-US" sz="62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Octobre</a:t>
            </a:r>
            <a:r>
              <a:rPr lang="en-US" sz="6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62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en</a:t>
            </a:r>
            <a:r>
              <a:rPr lang="en-US" sz="6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2025</a:t>
            </a:r>
          </a:p>
          <a:p>
            <a:pPr marL="0" indent="0">
              <a:buNone/>
            </a:pPr>
            <a:endParaRPr lang="en-US" sz="6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62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Stableford</a:t>
            </a:r>
            <a:r>
              <a:rPr lang="fr-FR" sz="6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(10) 4BMB et SHAMBLE (11) et   Scramble (11)  </a:t>
            </a:r>
            <a:r>
              <a:rPr lang="fr-FR" sz="45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(calendrier sur le site </a:t>
            </a:r>
            <a:r>
              <a:rPr lang="fr-FR" sz="45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Asgra</a:t>
            </a:r>
            <a:r>
              <a:rPr lang="fr-FR" sz="45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et sur le calendrier partagé seniors)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45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6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35 golfs en 2024</a:t>
            </a:r>
          </a:p>
          <a:p>
            <a:pPr marL="0" indent="0">
              <a:buNone/>
            </a:pPr>
            <a:endParaRPr lang="en-US" sz="6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6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Match Play par équipe ( composition d’une équipe 2 femmes et 3 hommes)</a:t>
            </a:r>
          </a:p>
          <a:p>
            <a:pPr marL="0" indent="0">
              <a:buFont typeface="Wingdings 3" charset="2"/>
              <a:buNone/>
            </a:pPr>
            <a:endParaRPr lang="fr-FR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Font typeface="Wingdings 3" charset="2"/>
              <a:buNone/>
            </a:pPr>
            <a:endParaRPr lang="fr-FR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0A9BFB6-9013-1488-689A-EC3D63DFFD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76" y="97629"/>
            <a:ext cx="946551" cy="108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1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8CA8CF-0312-88FE-A8BD-EAA01CF3C214}"/>
              </a:ext>
            </a:extLst>
          </p:cNvPr>
          <p:cNvSpPr txBox="1">
            <a:spLocks/>
          </p:cNvSpPr>
          <p:nvPr/>
        </p:nvSpPr>
        <p:spPr>
          <a:xfrm>
            <a:off x="652464" y="2591100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fr-FR" b="1" dirty="0"/>
              <a:t>Avoir 50 ans ou plus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b="1" dirty="0"/>
              <a:t>Être adhérent au golf de Bresson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b="1" dirty="0"/>
              <a:t>Être membre de l’AS du club ( cotisation 50€)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b="1" dirty="0"/>
              <a:t>Être titulaire de la licence de la FFG de l’année en cours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b="1" dirty="0"/>
              <a:t>Avoir un certificat médical ou questionnaire à jour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b="1" dirty="0"/>
              <a:t>Être à jour de sa cotisation à la section Seniors ( 22€ )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D6330A4-BCDA-665E-DC91-7BD814880990}"/>
              </a:ext>
            </a:extLst>
          </p:cNvPr>
          <p:cNvSpPr txBox="1">
            <a:spLocks/>
          </p:cNvSpPr>
          <p:nvPr/>
        </p:nvSpPr>
        <p:spPr>
          <a:xfrm>
            <a:off x="-417244" y="307519"/>
            <a:ext cx="8911687" cy="12808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b="1" dirty="0"/>
              <a:t>Conditions d’adhésion</a:t>
            </a:r>
            <a:br>
              <a:rPr lang="fr-FR" b="1" dirty="0"/>
            </a:br>
            <a:r>
              <a:rPr lang="fr-FR" b="1" dirty="0"/>
              <a:t>Seniors Bresson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C998492-8B1C-47C4-8963-61159A7440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188" y="0"/>
            <a:ext cx="946551" cy="1088661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932944-E973-8373-FD98-D68F0257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93B807B-4429-75C7-2795-67B258866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565" y="150180"/>
            <a:ext cx="4730435" cy="265568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7A202CA-7216-7B30-AC3A-C7A600774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615" y="4379005"/>
            <a:ext cx="1764630" cy="215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950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9EB37-698E-EB9E-802C-A9E749896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650BF6-A2A3-D487-69D0-9C8D7AC70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436" y="2455333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br>
              <a:rPr lang="fr-FR" sz="3600" b="1" dirty="0"/>
            </a:br>
            <a:r>
              <a:rPr lang="fr-FR" sz="3600" b="1" dirty="0"/>
              <a:t>Seniors Bresson 2025</a:t>
            </a:r>
            <a:br>
              <a:rPr lang="fr-FR" sz="3600" b="1" dirty="0"/>
            </a:br>
            <a:r>
              <a:rPr lang="fr-FR" sz="3600" b="1" dirty="0"/>
              <a:t>ASGRA  </a:t>
            </a:r>
            <a:br>
              <a:rPr lang="fr-FR" sz="3600" b="1" dirty="0"/>
            </a:br>
            <a:r>
              <a:rPr lang="fr-FR" sz="3600" b="1" dirty="0"/>
              <a:t>Calendrier</a:t>
            </a:r>
            <a:br>
              <a:rPr lang="fr-FR" sz="3600" b="1" dirty="0"/>
            </a:b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831643E-1AA9-D6D0-06DA-575701B01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pic>
        <p:nvPicPr>
          <p:cNvPr id="5" name="Image 4" descr="Logo-ASGRA-AURA-VECTO.png">
            <a:extLst>
              <a:ext uri="{FF2B5EF4-FFF2-40B4-BE49-F238E27FC236}">
                <a16:creationId xmlns:a16="http://schemas.microsoft.com/office/drawing/2014/main" id="{46D62CBB-213D-A456-638A-8A038FB0DDD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9547" y="943165"/>
            <a:ext cx="1704342" cy="151216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FA46637-E5D0-0EBC-5978-C7BCCA2C21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76" y="97629"/>
            <a:ext cx="946551" cy="108866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5486AD3-27F4-6AAB-378F-E23CA0F36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497" y="240354"/>
            <a:ext cx="4368957" cy="607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749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4B4F37-F530-3582-A2EE-EDB0AF3CF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Championnat Seniors 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F321A3E-418D-E894-271F-96D3983A9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223F1E-7DC3-CAC0-AF3B-A9F67EADFEB5}"/>
              </a:ext>
            </a:extLst>
          </p:cNvPr>
          <p:cNvSpPr txBox="1">
            <a:spLocks/>
          </p:cNvSpPr>
          <p:nvPr/>
        </p:nvSpPr>
        <p:spPr>
          <a:xfrm>
            <a:off x="2725022" y="1953700"/>
            <a:ext cx="8911686" cy="404705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endParaRPr lang="fr-FR" sz="2800" b="1" dirty="0"/>
          </a:p>
          <a:p>
            <a:pPr marL="0" indent="0" algn="ctr">
              <a:buFont typeface="Wingdings 3" charset="2"/>
              <a:buNone/>
            </a:pPr>
            <a:endParaRPr lang="fr-FR" sz="2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1200" b="1" dirty="0"/>
              <a:t>Lancement des inscriptions début avril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12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1200" b="1" dirty="0"/>
              <a:t>Tableau établi vers le 15 avril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12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1200" b="1" dirty="0"/>
              <a:t>1</a:t>
            </a:r>
            <a:r>
              <a:rPr lang="fr-FR" sz="11200" b="1" baseline="30000" dirty="0"/>
              <a:t>ère</a:t>
            </a:r>
            <a:r>
              <a:rPr lang="fr-FR" sz="11200" b="1" dirty="0"/>
              <a:t> match vers le 1 mai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12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1200" b="1" dirty="0"/>
              <a:t>Le 2</a:t>
            </a:r>
            <a:r>
              <a:rPr lang="fr-FR" sz="11200" b="1" baseline="30000" dirty="0"/>
              <a:t>ème</a:t>
            </a:r>
            <a:r>
              <a:rPr lang="fr-FR" sz="11200" b="1" dirty="0"/>
              <a:t>  match ne pourra être joué que si la cotisation est réglée</a:t>
            </a:r>
          </a:p>
          <a:p>
            <a:pPr marL="0" indent="0">
              <a:buFont typeface="Wingdings 3" charset="2"/>
              <a:buNone/>
            </a:pPr>
            <a:endParaRPr lang="fr-FR" sz="12800" b="1" dirty="0"/>
          </a:p>
          <a:p>
            <a:pPr>
              <a:buFont typeface="Wingdings" panose="05000000000000000000" pitchFamily="2" charset="2"/>
              <a:buChar char="Ø"/>
            </a:pPr>
            <a:endParaRPr lang="fr-FR" sz="12800" b="1" dirty="0"/>
          </a:p>
          <a:p>
            <a:pPr marL="0" indent="0" algn="ctr">
              <a:buFont typeface="Wingdings 3" charset="2"/>
              <a:buNone/>
            </a:pPr>
            <a:endParaRPr lang="fr-FR" sz="2800" dirty="0"/>
          </a:p>
          <a:p>
            <a:pPr marL="0" indent="0" algn="ctr">
              <a:buFont typeface="Wingdings 3" charset="2"/>
              <a:buNone/>
            </a:pPr>
            <a:endParaRPr lang="fr-FR" sz="9600" b="1" u="sng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CB3245B-E25B-DF7C-286D-8CA0F20CB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76" y="97629"/>
            <a:ext cx="946551" cy="108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97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A3A9A6-EF12-4E41-95AA-86B812EC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519" y="1065372"/>
            <a:ext cx="9601196" cy="1303867"/>
          </a:xfrm>
        </p:spPr>
        <p:txBody>
          <a:bodyPr>
            <a:normAutofit/>
          </a:bodyPr>
          <a:lstStyle/>
          <a:p>
            <a:pPr algn="ctr"/>
            <a:r>
              <a:rPr lang="fr-FR" b="1" dirty="0"/>
              <a:t>Seniors Bresson 2025</a:t>
            </a:r>
            <a:br>
              <a:rPr lang="fr-FR" b="1" dirty="0"/>
            </a:br>
            <a:endParaRPr lang="fr-FR" sz="3100" b="1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B72139D5-C98A-4ADD-81D5-6F83A64D89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7520" y="2641940"/>
            <a:ext cx="6446520" cy="3233928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en-US" sz="2800" b="1" dirty="0"/>
              <a:t>Les Inscriptions aux amicales et aux interclubs se font </a:t>
            </a:r>
            <a:r>
              <a:rPr lang="en-US" sz="2800" b="1" dirty="0" err="1"/>
              <a:t>exclusivement</a:t>
            </a:r>
            <a:r>
              <a:rPr lang="en-US" sz="2800" b="1" dirty="0"/>
              <a:t> par internet </a:t>
            </a:r>
          </a:p>
          <a:p>
            <a:pPr marL="0" lvl="0" indent="0">
              <a:buNone/>
            </a:pPr>
            <a:r>
              <a:rPr lang="en-US" sz="2400" dirty="0"/>
              <a:t>   </a:t>
            </a:r>
          </a:p>
          <a:p>
            <a:pPr marL="285750" indent="-285750"/>
            <a:r>
              <a:rPr lang="en-US" sz="2400" dirty="0"/>
              <a:t>En remplissant et </a:t>
            </a:r>
            <a:r>
              <a:rPr lang="en-US" sz="2400" dirty="0" err="1"/>
              <a:t>renvoyant</a:t>
            </a:r>
            <a:r>
              <a:rPr lang="en-US" sz="2400" dirty="0"/>
              <a:t> le </a:t>
            </a:r>
            <a:r>
              <a:rPr lang="en-US" sz="2400" dirty="0" err="1"/>
              <a:t>formulaire</a:t>
            </a:r>
            <a:r>
              <a:rPr lang="en-US" sz="2400" dirty="0"/>
              <a:t> que </a:t>
            </a:r>
            <a:r>
              <a:rPr lang="en-US" sz="2400" dirty="0" err="1"/>
              <a:t>vous</a:t>
            </a:r>
            <a:r>
              <a:rPr lang="en-US" sz="2400" dirty="0"/>
              <a:t> </a:t>
            </a:r>
            <a:r>
              <a:rPr lang="en-US" sz="2400" dirty="0" err="1"/>
              <a:t>recevrez</a:t>
            </a:r>
            <a:r>
              <a:rPr lang="en-US" sz="2400" dirty="0"/>
              <a:t> </a:t>
            </a:r>
            <a:r>
              <a:rPr lang="en-US" sz="2400" dirty="0" err="1"/>
              <a:t>directement</a:t>
            </a:r>
            <a:r>
              <a:rPr lang="en-US" sz="2400" dirty="0"/>
              <a:t> dans </a:t>
            </a:r>
            <a:r>
              <a:rPr lang="en-US" sz="2400" dirty="0" err="1"/>
              <a:t>votre</a:t>
            </a:r>
            <a:r>
              <a:rPr lang="en-US" sz="2400" dirty="0"/>
              <a:t> </a:t>
            </a:r>
            <a:r>
              <a:rPr lang="en-US" sz="2400" dirty="0" err="1"/>
              <a:t>bo</a:t>
            </a:r>
            <a:r>
              <a:rPr lang="fr-FR" sz="2400" dirty="0" err="1"/>
              <a:t>îte</a:t>
            </a:r>
            <a:r>
              <a:rPr lang="fr-FR" sz="2400" dirty="0"/>
              <a:t> mail</a:t>
            </a:r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Adresse du site des Seniors de Bresson: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www.golfbresson-as.fr</a:t>
            </a:r>
            <a:r>
              <a:rPr lang="fr-FR" dirty="0">
                <a:solidFill>
                  <a:srgbClr val="00B0F0"/>
                </a:solidFill>
              </a:rPr>
              <a:t> / </a:t>
            </a:r>
            <a:r>
              <a:rPr lang="fr-FR" dirty="0"/>
              <a:t>section seniors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0D8851F-6F23-1934-0BC4-B4EC50D45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6225" y="6333067"/>
            <a:ext cx="5210176" cy="267650"/>
          </a:xfrm>
        </p:spPr>
        <p:txBody>
          <a:bodyPr/>
          <a:lstStyle/>
          <a:p>
            <a:r>
              <a:rPr lang="fr-FR"/>
              <a:t>AS Bresson Section Seniors   le  6/02/2025</a:t>
            </a:r>
            <a:endParaRPr lang="en-US" dirty="0"/>
          </a:p>
        </p:txBody>
      </p:sp>
      <p:pic>
        <p:nvPicPr>
          <p:cNvPr id="5122" name="Picture 2" descr="Ordinateur clipart gratuite - Bureau dessin, picture, image, graphic, clip  art télécharger gratuit">
            <a:extLst>
              <a:ext uri="{FF2B5EF4-FFF2-40B4-BE49-F238E27FC236}">
                <a16:creationId xmlns:a16="http://schemas.microsoft.com/office/drawing/2014/main" id="{F4F5F73E-C63D-4CE7-BD7E-6EDC86640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95" y="354976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036BFBA-BAEE-06A0-3EBF-33F83CD710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76" y="97629"/>
            <a:ext cx="946551" cy="108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616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4B4F37-F530-3582-A2EE-EDB0AF3CF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Calendrier 2025</a:t>
            </a:r>
            <a:br>
              <a:rPr lang="fr-FR" dirty="0"/>
            </a:br>
            <a:r>
              <a:rPr lang="fr-FR" sz="3100" b="1" dirty="0"/>
              <a:t>Seniors Bresson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F321A3E-418D-E894-271F-96D3983A9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B5A230B3-CB30-84C9-711C-A916CA5E037B}"/>
              </a:ext>
            </a:extLst>
          </p:cNvPr>
          <p:cNvSpPr txBox="1">
            <a:spLocks/>
          </p:cNvSpPr>
          <p:nvPr/>
        </p:nvSpPr>
        <p:spPr>
          <a:xfrm>
            <a:off x="1779588" y="2399193"/>
            <a:ext cx="9208978" cy="382818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fr-FR" sz="3000" b="1" dirty="0"/>
              <a:t>  </a:t>
            </a:r>
          </a:p>
          <a:p>
            <a:pPr marL="0" indent="0" algn="ctr">
              <a:buFont typeface="Wingdings 3" charset="2"/>
              <a:buNone/>
            </a:pPr>
            <a:r>
              <a:rPr lang="fr-FR" sz="9600" b="1" dirty="0"/>
              <a:t>             Calendrier partagé </a:t>
            </a:r>
          </a:p>
          <a:p>
            <a:pPr marL="0" indent="0">
              <a:buFont typeface="Wingdings 3" charset="2"/>
              <a:buNone/>
            </a:pPr>
            <a:endParaRPr lang="fr-FR" sz="9600" b="1" dirty="0"/>
          </a:p>
          <a:p>
            <a:pPr marL="0" indent="0">
              <a:buFont typeface="Wingdings 3" charset="2"/>
              <a:buNone/>
            </a:pPr>
            <a:r>
              <a:rPr lang="fr-FR" sz="9600" b="1" dirty="0"/>
              <a:t>Consignes pour avoir les compétitions seniors sur </a:t>
            </a:r>
            <a:r>
              <a:rPr lang="fr-FR" sz="9600" b="1" dirty="0" err="1"/>
              <a:t>iphone</a:t>
            </a:r>
            <a:r>
              <a:rPr lang="fr-FR" sz="9600" b="1" dirty="0"/>
              <a:t> ou </a:t>
            </a:r>
            <a:r>
              <a:rPr lang="fr-FR" sz="9600" b="1" dirty="0" err="1"/>
              <a:t>Androïd</a:t>
            </a:r>
            <a:r>
              <a:rPr lang="fr-FR" sz="9600" b="1" dirty="0"/>
              <a:t>.</a:t>
            </a:r>
            <a:endParaRPr lang="fr-FR" sz="3000" b="1" dirty="0"/>
          </a:p>
          <a:p>
            <a:pPr marL="0" indent="0">
              <a:buFont typeface="Wingdings 3" charset="2"/>
              <a:buNone/>
            </a:pPr>
            <a:r>
              <a:rPr lang="fr-FR" sz="2600" b="1" dirty="0"/>
              <a:t> </a:t>
            </a:r>
          </a:p>
          <a:p>
            <a:pPr marL="0" indent="0">
              <a:buFont typeface="Wingdings 3" charset="2"/>
              <a:buNone/>
            </a:pPr>
            <a:r>
              <a:rPr lang="fr-FR" sz="9600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https://calendar.google.com/calendar/b/2?</a:t>
            </a:r>
            <a:endParaRPr lang="fr-FR" sz="9600" b="1" dirty="0">
              <a:solidFill>
                <a:srgbClr val="00B0F0"/>
              </a:solidFill>
            </a:endParaRPr>
          </a:p>
          <a:p>
            <a:pPr marL="0" indent="0">
              <a:buFont typeface="Wingdings 3" charset="2"/>
              <a:buNone/>
            </a:pPr>
            <a:endParaRPr lang="fr-FR" sz="2600" b="1" dirty="0"/>
          </a:p>
          <a:p>
            <a:pPr marL="0" indent="0">
              <a:buFont typeface="Wingdings 3" charset="2"/>
              <a:buNone/>
            </a:pPr>
            <a:r>
              <a:rPr lang="fr-FR" sz="9600" b="1" dirty="0"/>
              <a:t>( dates amicales, interclubs, ASGRA rentrées par André)</a:t>
            </a:r>
          </a:p>
          <a:p>
            <a:pPr marL="0" indent="0">
              <a:buFont typeface="Wingdings 3" charset="2"/>
              <a:buNone/>
            </a:pPr>
            <a:endParaRPr lang="fr-FR" sz="9600" b="1" dirty="0"/>
          </a:p>
          <a:p>
            <a:pPr marL="0" indent="0">
              <a:buFont typeface="Wingdings 3" charset="2"/>
              <a:buNone/>
            </a:pPr>
            <a:endParaRPr lang="fr-FR" sz="3000" b="1" dirty="0"/>
          </a:p>
          <a:p>
            <a:endParaRPr lang="fr-FR" sz="40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EBE55E5-764E-5828-2741-C431EDB3C4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76" y="97629"/>
            <a:ext cx="946551" cy="108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606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097424-0606-4E60-AF80-9F0953ADB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4900" b="1" dirty="0"/>
              <a:t>Seniors Bresson 2025</a:t>
            </a:r>
            <a:br>
              <a:rPr lang="fr-FR" sz="4900" b="1" dirty="0"/>
            </a:br>
            <a:endParaRPr lang="fr-FR" b="1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C004B83-6703-5469-0127-EAE02ABC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4806" y="6199632"/>
            <a:ext cx="7619999" cy="365125"/>
          </a:xfrm>
        </p:spPr>
        <p:txBody>
          <a:bodyPr/>
          <a:lstStyle/>
          <a:p>
            <a:r>
              <a:rPr lang="fr-FR"/>
              <a:t>AS Bresson Section Seniors   le  6/02/2025</a:t>
            </a:r>
            <a:endParaRPr lang="en-US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AB61E70-A85C-A4ED-812B-A49CB0E92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4776"/>
            <a:ext cx="2540716" cy="190553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2FAE028-60D8-18EF-F376-B2ECA99E4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2075" y="4894935"/>
            <a:ext cx="3119925" cy="208099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CE9CB37-7F7D-BDC9-D2EF-B1296FD96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0365" y="1027906"/>
            <a:ext cx="3119925" cy="11980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78CF81E-4B81-DFDE-0C0D-550334B94E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76" y="97629"/>
            <a:ext cx="946551" cy="10886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E2BC17D-5080-7B1D-8F0A-8BBF0693EF71}"/>
              </a:ext>
            </a:extLst>
          </p:cNvPr>
          <p:cNvSpPr txBox="1"/>
          <p:nvPr/>
        </p:nvSpPr>
        <p:spPr>
          <a:xfrm>
            <a:off x="2711669" y="2040031"/>
            <a:ext cx="875429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fr-FR" sz="2000" b="0" i="0" u="none" strike="noStrike" baseline="0" dirty="0">
              <a:solidFill>
                <a:srgbClr val="000000"/>
              </a:solidFill>
              <a:latin typeface="Broadway" panose="04040905080B02020502" pitchFamily="82" charset="0"/>
            </a:endParaRPr>
          </a:p>
          <a:p>
            <a:r>
              <a:rPr lang="fr-FR" sz="2000" b="0" i="0" u="none" strike="noStrike" baseline="0" dirty="0">
                <a:solidFill>
                  <a:srgbClr val="000000"/>
                </a:solidFill>
                <a:latin typeface="Broadway" panose="04040905080B02020502" pitchFamily="82" charset="0"/>
              </a:rPr>
              <a:t> </a:t>
            </a:r>
            <a:r>
              <a:rPr lang="fr-FR" sz="2800" b="0" i="0" u="none" strike="noStrike" baseline="0" dirty="0">
                <a:solidFill>
                  <a:srgbClr val="008000"/>
                </a:solidFill>
                <a:latin typeface="Broadway" panose="04040905080B02020502" pitchFamily="82" charset="0"/>
              </a:rPr>
              <a:t>Les 10 meilleures excuses du golfeur </a:t>
            </a:r>
          </a:p>
          <a:p>
            <a:r>
              <a:rPr lang="fr-FR" sz="1800" b="0" i="0" u="none" strike="noStrike" baseline="0" dirty="0">
                <a:solidFill>
                  <a:srgbClr val="008000"/>
                </a:solidFill>
                <a:latin typeface="Lucida Calligraphy" panose="03010101010101010101" pitchFamily="66" charset="0"/>
              </a:rPr>
              <a:t>Ça fait longtemps que je n'ai pas joué </a:t>
            </a:r>
            <a:endParaRPr lang="fr-FR" sz="1800" b="0" i="0" u="none" strike="noStrike" baseline="0" dirty="0">
              <a:solidFill>
                <a:srgbClr val="000000"/>
              </a:solidFill>
              <a:latin typeface="Broadway" panose="04040905080B02020502" pitchFamily="82" charset="0"/>
            </a:endParaRPr>
          </a:p>
          <a:p>
            <a:r>
              <a:rPr lang="fr-FR" sz="1800" b="0" i="0" u="none" strike="noStrike" baseline="0" dirty="0">
                <a:solidFill>
                  <a:srgbClr val="008000"/>
                </a:solidFill>
                <a:latin typeface="Lucida Calligraphy" panose="03010101010101010101" pitchFamily="66" charset="0"/>
              </a:rPr>
              <a:t>Le terrain n'était pas bien entretenu </a:t>
            </a:r>
            <a:endParaRPr lang="fr-FR" sz="1800" b="0" i="0" u="none" strike="noStrike" baseline="0" dirty="0">
              <a:solidFill>
                <a:srgbClr val="000000"/>
              </a:solidFill>
              <a:latin typeface="Broadway" panose="04040905080B02020502" pitchFamily="82" charset="0"/>
            </a:endParaRPr>
          </a:p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Broadway" panose="04040905080B02020502" pitchFamily="82" charset="0"/>
              </a:rPr>
              <a:t>Il y avait du vent </a:t>
            </a:r>
          </a:p>
          <a:p>
            <a:r>
              <a:rPr lang="fr-FR" sz="1800" b="0" i="0" u="none" strike="noStrike" baseline="0" dirty="0">
                <a:solidFill>
                  <a:srgbClr val="008000"/>
                </a:solidFill>
                <a:latin typeface="Lucida Calligraphy" panose="03010101010101010101" pitchFamily="66" charset="0"/>
              </a:rPr>
              <a:t>Mon partenaire n'arrêtait pas de parler </a:t>
            </a:r>
            <a:endParaRPr lang="fr-FR" sz="1800" b="0" i="0" u="none" strike="noStrike" baseline="0" dirty="0">
              <a:solidFill>
                <a:srgbClr val="000000"/>
              </a:solidFill>
              <a:latin typeface="Broadway" panose="04040905080B02020502" pitchFamily="82" charset="0"/>
            </a:endParaRPr>
          </a:p>
          <a:p>
            <a:r>
              <a:rPr lang="fr-FR" sz="1800" b="0" i="0" u="none" strike="noStrike" baseline="0" dirty="0">
                <a:solidFill>
                  <a:srgbClr val="008000"/>
                </a:solidFill>
                <a:latin typeface="Lucida Calligraphy" panose="03010101010101010101" pitchFamily="66" charset="0"/>
              </a:rPr>
              <a:t>Il faudrait que je change mes clubs </a:t>
            </a:r>
            <a:endParaRPr lang="fr-FR" sz="1800" b="0" i="0" u="none" strike="noStrike" baseline="0" dirty="0">
              <a:solidFill>
                <a:srgbClr val="000000"/>
              </a:solidFill>
              <a:latin typeface="Broadway" panose="04040905080B02020502" pitchFamily="82" charset="0"/>
            </a:endParaRPr>
          </a:p>
          <a:p>
            <a:r>
              <a:rPr lang="fr-FR" sz="1800" b="0" i="0" u="none" strike="noStrike" baseline="0" dirty="0">
                <a:solidFill>
                  <a:srgbClr val="008000"/>
                </a:solidFill>
                <a:latin typeface="Lucida Calligraphy" panose="03010101010101010101" pitchFamily="66" charset="0"/>
              </a:rPr>
              <a:t>On s'est fait pousser par des furieux derrière nous </a:t>
            </a:r>
            <a:endParaRPr lang="fr-FR" sz="1800" b="0" i="0" u="none" strike="noStrike" baseline="0" dirty="0">
              <a:solidFill>
                <a:srgbClr val="000000"/>
              </a:solidFill>
              <a:latin typeface="Broadway" panose="04040905080B02020502" pitchFamily="82" charset="0"/>
            </a:endParaRPr>
          </a:p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Broadway" panose="04040905080B02020502" pitchFamily="82" charset="0"/>
              </a:rPr>
              <a:t>Je ne connaissais pas le terrain </a:t>
            </a:r>
          </a:p>
          <a:p>
            <a:r>
              <a:rPr lang="fr-FR" sz="1800" b="0" i="0" u="none" strike="noStrike" baseline="0" dirty="0">
                <a:solidFill>
                  <a:srgbClr val="008000"/>
                </a:solidFill>
                <a:latin typeface="Lucida Calligraphy" panose="03010101010101010101" pitchFamily="66" charset="0"/>
              </a:rPr>
              <a:t>Je n’arrivais pas à me concentrer </a:t>
            </a:r>
            <a:endParaRPr lang="fr-FR" sz="1800" b="0" i="0" u="none" strike="noStrike" baseline="0" dirty="0">
              <a:solidFill>
                <a:srgbClr val="000000"/>
              </a:solidFill>
              <a:latin typeface="Broadway" panose="04040905080B02020502" pitchFamily="82" charset="0"/>
            </a:endParaRPr>
          </a:p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Broadway" panose="04040905080B02020502" pitchFamily="82" charset="0"/>
              </a:rPr>
              <a:t>Moi, je compte tous mes coups </a:t>
            </a:r>
          </a:p>
          <a:p>
            <a:r>
              <a:rPr lang="fr-FR" sz="1800" b="0" i="0" u="none" strike="noStrike" baseline="0" dirty="0">
                <a:solidFill>
                  <a:srgbClr val="008000"/>
                </a:solidFill>
                <a:latin typeface="Lucida Calligraphy" panose="03010101010101010101" pitchFamily="66" charset="0"/>
              </a:rPr>
              <a:t>Les greens étaient plein de rosée </a:t>
            </a:r>
            <a:endParaRPr lang="fr-FR" sz="1800" b="0" i="0" u="none" strike="noStrike" baseline="0" dirty="0">
              <a:solidFill>
                <a:srgbClr val="000000"/>
              </a:solidFill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9875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F4B55D-DCDC-51E4-7C65-D427FCAF8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807" y="2766218"/>
            <a:ext cx="10515600" cy="1325563"/>
          </a:xfrm>
        </p:spPr>
        <p:txBody>
          <a:bodyPr/>
          <a:lstStyle/>
          <a:p>
            <a:pPr algn="ctr"/>
            <a:r>
              <a:rPr lang="fr-FR" b="1" dirty="0">
                <a:latin typeface="Algerian" panose="04020705040A02060702" pitchFamily="82" charset="0"/>
              </a:rPr>
              <a:t>Bonne SAISON golfique 2025</a:t>
            </a:r>
            <a:br>
              <a:rPr lang="fr-FR" b="1" dirty="0">
                <a:latin typeface="Algerian" panose="04020705040A02060702" pitchFamily="82" charset="0"/>
              </a:rPr>
            </a:br>
            <a:r>
              <a:rPr lang="fr-FR" dirty="0"/>
              <a:t>    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1D1D5CB-B965-67AF-3C0F-F649BAB87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1E94654-4E2D-85A4-FB45-03F289DE4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1869">
            <a:off x="674975" y="3541918"/>
            <a:ext cx="2037726" cy="286029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C963A4F-80BA-A0A6-A946-D9E57445D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6757">
            <a:off x="9222140" y="3884204"/>
            <a:ext cx="2494267" cy="280090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8FF18E-678F-85E3-90BE-1F7DCDF78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60859">
            <a:off x="466761" y="489351"/>
            <a:ext cx="2434219" cy="243421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82B4207-C7E0-B648-5B63-4ECA6942D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1134" y="3751644"/>
            <a:ext cx="6356358" cy="244084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77C6294-3E5B-1531-50DD-B141DDF670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9682" y="255904"/>
            <a:ext cx="5470584" cy="210070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91315A8-E370-E286-F104-DBDD91A277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315586">
            <a:off x="9054326" y="433718"/>
            <a:ext cx="2774653" cy="208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38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A0645EB0-9B65-6C16-127D-7BE4E73F0F4F}"/>
              </a:ext>
            </a:extLst>
          </p:cNvPr>
          <p:cNvSpPr txBox="1">
            <a:spLocks/>
          </p:cNvSpPr>
          <p:nvPr/>
        </p:nvSpPr>
        <p:spPr>
          <a:xfrm>
            <a:off x="961622" y="392158"/>
            <a:ext cx="8911687" cy="12808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b="1" dirty="0"/>
              <a:t>Bilan 2024</a:t>
            </a:r>
            <a:br>
              <a:rPr lang="fr-FR" b="1" dirty="0"/>
            </a:br>
            <a:r>
              <a:rPr lang="fr-FR" b="1" dirty="0"/>
              <a:t>Seniors Bresson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40EA193B-7413-4FBD-9A28-0366CC1CA92F}"/>
              </a:ext>
            </a:extLst>
          </p:cNvPr>
          <p:cNvSpPr txBox="1">
            <a:spLocks/>
          </p:cNvSpPr>
          <p:nvPr/>
        </p:nvSpPr>
        <p:spPr>
          <a:xfrm>
            <a:off x="3042949" y="2351818"/>
            <a:ext cx="6712524" cy="33543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fr-FR" b="1" dirty="0"/>
              <a:t> </a:t>
            </a:r>
            <a:r>
              <a:rPr lang="fr-FR" sz="2400" b="1" dirty="0"/>
              <a:t>Résultats financiers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400" b="1" dirty="0"/>
              <a:t>Amicales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400" b="1" dirty="0"/>
              <a:t>Interclubs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400" b="1" dirty="0"/>
              <a:t>ASGRA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400" b="1" dirty="0"/>
              <a:t>Championnat des seniors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0B269B8-535A-6552-9648-3BBB92189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188" y="0"/>
            <a:ext cx="946551" cy="1088661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063C13-1356-1751-0B27-D736BCA2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3AC3DF2-8CF4-4344-C7F8-BC3A3821B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2" y="4777987"/>
            <a:ext cx="3098553" cy="185634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42BFEB4-A211-1F3D-20C6-0EBC25F5A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722" y="437922"/>
            <a:ext cx="4493173" cy="252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31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410943-56DF-B347-7A6D-5A1E6C6C6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825" y="641959"/>
            <a:ext cx="8911687" cy="1280890"/>
          </a:xfrm>
        </p:spPr>
        <p:txBody>
          <a:bodyPr/>
          <a:lstStyle/>
          <a:p>
            <a:pPr algn="ctr"/>
            <a:r>
              <a:rPr lang="fr-FR" b="1" dirty="0"/>
              <a:t>Seniors Bresson 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FD0D10-07BC-8BA3-8A6D-56AA12FE6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4D724-977B-ED8D-68AD-BE5954F686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76" y="97629"/>
            <a:ext cx="946551" cy="108866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AEE3FA0-F229-F49B-BD9A-2665EF200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3" y="1922849"/>
            <a:ext cx="2063550" cy="155691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AAD9279-396B-80B1-6178-86CBBAADC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1" y="4510398"/>
            <a:ext cx="1698731" cy="2230656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65782A5F-FBDF-0B6B-CBFD-C086117810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867767"/>
              </p:ext>
            </p:extLst>
          </p:nvPr>
        </p:nvGraphicFramePr>
        <p:xfrm>
          <a:off x="2439410" y="2105194"/>
          <a:ext cx="7159666" cy="39091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05656">
                  <a:extLst>
                    <a:ext uri="{9D8B030D-6E8A-4147-A177-3AD203B41FA5}">
                      <a16:colId xmlns:a16="http://schemas.microsoft.com/office/drawing/2014/main" val="1212032879"/>
                    </a:ext>
                  </a:extLst>
                </a:gridCol>
                <a:gridCol w="970802">
                  <a:extLst>
                    <a:ext uri="{9D8B030D-6E8A-4147-A177-3AD203B41FA5}">
                      <a16:colId xmlns:a16="http://schemas.microsoft.com/office/drawing/2014/main" val="4003713617"/>
                    </a:ext>
                  </a:extLst>
                </a:gridCol>
                <a:gridCol w="970802">
                  <a:extLst>
                    <a:ext uri="{9D8B030D-6E8A-4147-A177-3AD203B41FA5}">
                      <a16:colId xmlns:a16="http://schemas.microsoft.com/office/drawing/2014/main" val="3846483640"/>
                    </a:ext>
                  </a:extLst>
                </a:gridCol>
                <a:gridCol w="970802">
                  <a:extLst>
                    <a:ext uri="{9D8B030D-6E8A-4147-A177-3AD203B41FA5}">
                      <a16:colId xmlns:a16="http://schemas.microsoft.com/office/drawing/2014/main" val="3273818251"/>
                    </a:ext>
                  </a:extLst>
                </a:gridCol>
                <a:gridCol w="970802">
                  <a:extLst>
                    <a:ext uri="{9D8B030D-6E8A-4147-A177-3AD203B41FA5}">
                      <a16:colId xmlns:a16="http://schemas.microsoft.com/office/drawing/2014/main" val="4061631534"/>
                    </a:ext>
                  </a:extLst>
                </a:gridCol>
                <a:gridCol w="970802">
                  <a:extLst>
                    <a:ext uri="{9D8B030D-6E8A-4147-A177-3AD203B41FA5}">
                      <a16:colId xmlns:a16="http://schemas.microsoft.com/office/drawing/2014/main" val="1913244074"/>
                    </a:ext>
                  </a:extLst>
                </a:gridCol>
              </a:tblGrid>
              <a:tr h="55845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2024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2023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2022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2021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2019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871035"/>
                  </a:ext>
                </a:extLst>
              </a:tr>
              <a:tr h="55845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Dames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46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49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37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15097059"/>
                  </a:ext>
                </a:extLst>
              </a:tr>
              <a:tr h="55845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Messieurs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60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65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31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36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64645978"/>
                  </a:ext>
                </a:extLst>
              </a:tr>
              <a:tr h="55845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Vétérans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41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50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50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78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41126586"/>
                  </a:ext>
                </a:extLst>
              </a:tr>
              <a:tr h="55845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Nouveaux membres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36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00405735"/>
                  </a:ext>
                </a:extLst>
              </a:tr>
              <a:tr h="55845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Inscriptions Asgra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06221524"/>
                  </a:ext>
                </a:extLst>
              </a:tr>
              <a:tr h="55845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Total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u="none" strike="noStrike" dirty="0">
                          <a:effectLst/>
                        </a:rPr>
                        <a:t>147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u="none" strike="noStrike" dirty="0">
                          <a:effectLst/>
                        </a:rPr>
                        <a:t>164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u="none" strike="noStrike" dirty="0">
                          <a:effectLst/>
                        </a:rPr>
                        <a:t>133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u="none" strike="noStrike" dirty="0">
                          <a:effectLst/>
                        </a:rPr>
                        <a:t>116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u="none" strike="noStrike" dirty="0">
                          <a:effectLst/>
                        </a:rPr>
                        <a:t>162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81477060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1DAE66AF-4C57-8D55-4688-5C2AEBB9B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90" y="184152"/>
            <a:ext cx="1767758" cy="223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06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554DA2-92B9-F7A7-2963-B695901EF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554" y="705738"/>
            <a:ext cx="8981343" cy="1280890"/>
          </a:xfrm>
        </p:spPr>
        <p:txBody>
          <a:bodyPr>
            <a:normAutofit fontScale="90000"/>
          </a:bodyPr>
          <a:lstStyle/>
          <a:p>
            <a:pPr algn="ctr"/>
            <a:br>
              <a:rPr lang="fr-FR" b="1" dirty="0"/>
            </a:br>
            <a:r>
              <a:rPr lang="fr-FR" b="1" dirty="0"/>
              <a:t>Amicales 2024</a:t>
            </a:r>
            <a:br>
              <a:rPr lang="fr-FR" b="1" dirty="0"/>
            </a:br>
            <a:r>
              <a:rPr lang="fr-FR" sz="3600" b="1" dirty="0"/>
              <a:t>Seniors Bresson</a:t>
            </a:r>
            <a:br>
              <a:rPr lang="fr-FR" sz="3600" b="1" dirty="0"/>
            </a:br>
            <a:br>
              <a:rPr lang="fr-FR" sz="3600" b="1" dirty="0"/>
            </a:br>
            <a:r>
              <a:rPr lang="fr-FR" sz="3600" b="1" dirty="0"/>
              <a:t>147 adhérents , dont 16 nouveaux</a:t>
            </a:r>
            <a:br>
              <a:rPr lang="fr-FR" sz="3600" b="1" dirty="0"/>
            </a:br>
            <a:br>
              <a:rPr lang="fr-FR" sz="3600" b="1" dirty="0"/>
            </a:b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F83938-24E5-22F0-5CF8-DAE66B276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sp>
        <p:nvSpPr>
          <p:cNvPr id="4" name="Espace réservé du contenu 10">
            <a:extLst>
              <a:ext uri="{FF2B5EF4-FFF2-40B4-BE49-F238E27FC236}">
                <a16:creationId xmlns:a16="http://schemas.microsoft.com/office/drawing/2014/main" id="{C250FD25-C219-2CFD-05CD-6B1F7066C43D}"/>
              </a:ext>
            </a:extLst>
          </p:cNvPr>
          <p:cNvSpPr txBox="1">
            <a:spLocks/>
          </p:cNvSpPr>
          <p:nvPr/>
        </p:nvSpPr>
        <p:spPr>
          <a:xfrm>
            <a:off x="1153627" y="2117397"/>
            <a:ext cx="10386732" cy="439376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fr-FR" sz="112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1200" b="1" dirty="0"/>
              <a:t>    14 réalisées + la fête des seniors</a:t>
            </a:r>
          </a:p>
          <a:p>
            <a:pPr marL="0" indent="0">
              <a:buFont typeface="Wingdings 3" charset="2"/>
              <a:buNone/>
            </a:pPr>
            <a:r>
              <a:rPr lang="fr-FR" sz="11200" b="1" dirty="0"/>
              <a:t>       </a:t>
            </a:r>
            <a:r>
              <a:rPr lang="fr-FR" sz="9600" b="1" dirty="0"/>
              <a:t>5 </a:t>
            </a:r>
            <a:r>
              <a:rPr lang="fr-FR" sz="9600" b="1" dirty="0" err="1"/>
              <a:t>Stableford</a:t>
            </a:r>
            <a:r>
              <a:rPr lang="fr-FR" sz="9600" b="1" dirty="0"/>
              <a:t>,  6 Scramble,  2  4BMB, 1 </a:t>
            </a:r>
            <a:r>
              <a:rPr lang="fr-FR" sz="9600" b="1" dirty="0" err="1"/>
              <a:t>swiss</a:t>
            </a:r>
            <a:r>
              <a:rPr lang="fr-FR" sz="9600" b="1" dirty="0"/>
              <a:t> scramble </a:t>
            </a:r>
          </a:p>
          <a:p>
            <a:pPr marL="0" indent="0">
              <a:buFont typeface="Wingdings 3" charset="2"/>
              <a:buNone/>
            </a:pPr>
            <a:r>
              <a:rPr lang="fr-FR" sz="9600" b="1" dirty="0"/>
              <a:t>   2 annulées pour cause de mauvais temps</a:t>
            </a:r>
          </a:p>
          <a:p>
            <a:pPr marL="0" indent="0">
              <a:buFont typeface="Wingdings 3" charset="2"/>
              <a:buNone/>
            </a:pPr>
            <a:endParaRPr lang="fr-FR" sz="112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1200" b="1" dirty="0"/>
              <a:t>124 joueurs </a:t>
            </a:r>
            <a:r>
              <a:rPr lang="fr-FR" sz="9600" b="1" dirty="0"/>
              <a:t>ont participé </a:t>
            </a:r>
            <a:r>
              <a:rPr lang="fr-FR" sz="6400" b="1" dirty="0"/>
              <a:t>(au moins 1fois</a:t>
            </a:r>
            <a:r>
              <a:rPr lang="fr-FR" sz="9600" b="1" dirty="0"/>
              <a:t>)/  161 en 2023 / 150 en 2022  /117 en 2021/ 156 avant covid en 2019</a:t>
            </a:r>
          </a:p>
          <a:p>
            <a:pPr marL="0" indent="0">
              <a:buFont typeface="Wingdings 3" charset="2"/>
              <a:buNone/>
            </a:pPr>
            <a:endParaRPr lang="fr-FR" sz="112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1200" b="1" dirty="0"/>
              <a:t>15 à 50 participants </a:t>
            </a:r>
            <a:r>
              <a:rPr lang="fr-FR" sz="7200" b="1" dirty="0"/>
              <a:t>( 31,5 moyenne/amicale) ( amicale  </a:t>
            </a:r>
            <a:r>
              <a:rPr lang="fr-FR" sz="7200" b="1" dirty="0" err="1"/>
              <a:t>Moy</a:t>
            </a:r>
            <a:r>
              <a:rPr lang="fr-FR" sz="7200" b="1" dirty="0"/>
              <a:t> 41 en 2023)</a:t>
            </a:r>
          </a:p>
          <a:p>
            <a:pPr marL="0" indent="0">
              <a:buNone/>
            </a:pPr>
            <a:r>
              <a:rPr lang="fr-FR" sz="7200" b="1" dirty="0"/>
              <a:t> </a:t>
            </a:r>
            <a:r>
              <a:rPr lang="fr-FR" sz="9600" b="1" dirty="0"/>
              <a:t>(de 19 à79  en 2023, 22 à 75 participants en 2022</a:t>
            </a:r>
            <a:r>
              <a:rPr lang="fr-FR" sz="7200" b="1" dirty="0"/>
              <a:t>, </a:t>
            </a:r>
            <a:r>
              <a:rPr lang="fr-FR" sz="9600" b="1" dirty="0"/>
              <a:t>29 à 77 participants en 2021) </a:t>
            </a:r>
            <a:endParaRPr lang="fr-FR" sz="9600" b="1" u="sng" dirty="0"/>
          </a:p>
          <a:p>
            <a:pPr marL="0" indent="0">
              <a:buFont typeface="Wingdings 3" charset="2"/>
              <a:buNone/>
            </a:pPr>
            <a:r>
              <a:rPr lang="fr-FR" sz="2800" b="1" dirty="0"/>
              <a:t>                                    </a:t>
            </a:r>
          </a:p>
          <a:p>
            <a:endParaRPr lang="fr-FR" sz="2800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1B6C566-DC7B-4F50-B059-F29166245C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76" y="97629"/>
            <a:ext cx="946551" cy="108866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87095B-DF68-9AD1-DCB2-41CAFD782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073" y="97096"/>
            <a:ext cx="2274617" cy="154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54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52FEFC-7CA5-94E3-C5D3-258F29CEB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061" y="308737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/>
              <a:t>Amicales 2024</a:t>
            </a:r>
            <a:br>
              <a:rPr lang="fr-FR" b="1" dirty="0"/>
            </a:br>
            <a:r>
              <a:rPr lang="fr-FR" sz="3600" b="1" dirty="0"/>
              <a:t>Seniors Bresson</a:t>
            </a:r>
            <a:br>
              <a:rPr lang="fr-FR" sz="3600" b="1" dirty="0"/>
            </a:b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614250D-0BEE-0ACE-E3D1-B7D9A2F1A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55345" y="6367321"/>
            <a:ext cx="7619999" cy="365125"/>
          </a:xfrm>
        </p:spPr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sp>
        <p:nvSpPr>
          <p:cNvPr id="4" name="Espace réservé du contenu 10">
            <a:extLst>
              <a:ext uri="{FF2B5EF4-FFF2-40B4-BE49-F238E27FC236}">
                <a16:creationId xmlns:a16="http://schemas.microsoft.com/office/drawing/2014/main" id="{7D204526-BB84-31B5-9F16-27775CF76BAB}"/>
              </a:ext>
            </a:extLst>
          </p:cNvPr>
          <p:cNvSpPr txBox="1">
            <a:spLocks/>
          </p:cNvSpPr>
          <p:nvPr/>
        </p:nvSpPr>
        <p:spPr>
          <a:xfrm>
            <a:off x="3230779" y="1492637"/>
            <a:ext cx="9428503" cy="4142729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fr-FR" sz="5900" b="1" dirty="0"/>
              <a:t>Les différents Challenges:</a:t>
            </a:r>
          </a:p>
          <a:p>
            <a:pPr marL="0" indent="0">
              <a:buFont typeface="Wingdings 3" charset="2"/>
              <a:buNone/>
            </a:pPr>
            <a:endParaRPr lang="fr-FR" sz="5900" b="1" dirty="0"/>
          </a:p>
          <a:p>
            <a:pPr marL="0" indent="0" algn="ctr">
              <a:buFont typeface="Wingdings 3" charset="2"/>
              <a:buNone/>
            </a:pPr>
            <a:endParaRPr lang="fr-FR" sz="9600" b="1" u="sng" dirty="0"/>
          </a:p>
          <a:p>
            <a:pPr marL="0" indent="0" algn="ctr">
              <a:buFont typeface="Wingdings 3" charset="2"/>
              <a:buNone/>
            </a:pPr>
            <a:endParaRPr lang="fr-FR" sz="9600" b="1" u="sng" dirty="0"/>
          </a:p>
          <a:p>
            <a:pPr marL="0" indent="0" algn="ctr">
              <a:buFont typeface="Wingdings 3" charset="2"/>
              <a:buNone/>
            </a:pPr>
            <a:endParaRPr lang="fr-FR" sz="9600" b="1" u="sng" dirty="0"/>
          </a:p>
          <a:p>
            <a:pPr marL="0" indent="0">
              <a:buFont typeface="Wingdings 3" charset="2"/>
              <a:buNone/>
            </a:pPr>
            <a:r>
              <a:rPr lang="fr-FR" sz="2800" b="1" dirty="0"/>
              <a:t>                                    </a:t>
            </a:r>
          </a:p>
          <a:p>
            <a:endParaRPr lang="fr-FR" sz="2800" b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BA5B7AB-DB82-5432-7C95-2946DC9745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76" y="97629"/>
            <a:ext cx="946551" cy="1088661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C921ED3-5A7E-AD24-00C6-F277B7AFAF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355436"/>
              </p:ext>
            </p:extLst>
          </p:nvPr>
        </p:nvGraphicFramePr>
        <p:xfrm>
          <a:off x="2968718" y="2853948"/>
          <a:ext cx="6574225" cy="35082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4845">
                  <a:extLst>
                    <a:ext uri="{9D8B030D-6E8A-4147-A177-3AD203B41FA5}">
                      <a16:colId xmlns:a16="http://schemas.microsoft.com/office/drawing/2014/main" val="2706432960"/>
                    </a:ext>
                  </a:extLst>
                </a:gridCol>
                <a:gridCol w="1314845">
                  <a:extLst>
                    <a:ext uri="{9D8B030D-6E8A-4147-A177-3AD203B41FA5}">
                      <a16:colId xmlns:a16="http://schemas.microsoft.com/office/drawing/2014/main" val="2487745920"/>
                    </a:ext>
                  </a:extLst>
                </a:gridCol>
                <a:gridCol w="1314845">
                  <a:extLst>
                    <a:ext uri="{9D8B030D-6E8A-4147-A177-3AD203B41FA5}">
                      <a16:colId xmlns:a16="http://schemas.microsoft.com/office/drawing/2014/main" val="4140421520"/>
                    </a:ext>
                  </a:extLst>
                </a:gridCol>
                <a:gridCol w="1314845">
                  <a:extLst>
                    <a:ext uri="{9D8B030D-6E8A-4147-A177-3AD203B41FA5}">
                      <a16:colId xmlns:a16="http://schemas.microsoft.com/office/drawing/2014/main" val="2399082896"/>
                    </a:ext>
                  </a:extLst>
                </a:gridCol>
                <a:gridCol w="1314845">
                  <a:extLst>
                    <a:ext uri="{9D8B030D-6E8A-4147-A177-3AD203B41FA5}">
                      <a16:colId xmlns:a16="http://schemas.microsoft.com/office/drawing/2014/main" val="2324503604"/>
                    </a:ext>
                  </a:extLst>
                </a:gridCol>
              </a:tblGrid>
              <a:tr h="185457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2024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56748515"/>
                  </a:ext>
                </a:extLst>
              </a:tr>
              <a:tr h="185457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16577895"/>
                  </a:ext>
                </a:extLst>
              </a:tr>
              <a:tr h="471371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Meilleur score Brut Stableford H: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 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F.Guillon=33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 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 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63684134"/>
                  </a:ext>
                </a:extLst>
              </a:tr>
              <a:tr h="471371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Meilleur score Net Stableford H: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 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Hernandez Serge/Lemoine JC=42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8416992"/>
                  </a:ext>
                </a:extLst>
              </a:tr>
              <a:tr h="185457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 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 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67586135"/>
                  </a:ext>
                </a:extLst>
              </a:tr>
              <a:tr h="316823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Meilleur score Brut Stableford F: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S.Lebreton=24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 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08469628"/>
                  </a:ext>
                </a:extLst>
              </a:tr>
              <a:tr h="316823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Meilleur score Net Stableford F: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D.Chan/H.Roche=38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 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55134408"/>
                  </a:ext>
                </a:extLst>
              </a:tr>
              <a:tr h="185457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r-FR" sz="1000" u="none" strike="noStrike">
                          <a:effectLst/>
                        </a:rPr>
                        <a:t> 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9653544"/>
                  </a:ext>
                </a:extLst>
              </a:tr>
              <a:tr h="185457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Meilleur score Brut Scramble: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E.Balduyk-P.Niclot=38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 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83186029"/>
                  </a:ext>
                </a:extLst>
              </a:tr>
              <a:tr h="185457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Meilleur score Net Scramble: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Ph.Jacon-F.Dailly=46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 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91438304"/>
                  </a:ext>
                </a:extLst>
              </a:tr>
              <a:tr h="185457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r-FR" sz="1000" u="none" strike="noStrike">
                          <a:effectLst/>
                        </a:rPr>
                        <a:t> 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798471"/>
                  </a:ext>
                </a:extLst>
              </a:tr>
              <a:tr h="316823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Meilleur score Brut 4BMB: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 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K.El Sayah-A.Vieux Melchior=32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865242"/>
                  </a:ext>
                </a:extLst>
              </a:tr>
              <a:tr h="316823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Meilleur score Net 4BMB: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 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 dirty="0" err="1">
                          <a:effectLst/>
                        </a:rPr>
                        <a:t>K.El</a:t>
                      </a:r>
                      <a:r>
                        <a:rPr lang="fr-FR" sz="1000" u="none" strike="noStrike" dirty="0">
                          <a:effectLst/>
                        </a:rPr>
                        <a:t> </a:t>
                      </a:r>
                      <a:r>
                        <a:rPr lang="fr-FR" sz="1000" u="none" strike="noStrike" dirty="0" err="1">
                          <a:effectLst/>
                        </a:rPr>
                        <a:t>Sayah-A.Vieux</a:t>
                      </a:r>
                      <a:r>
                        <a:rPr lang="fr-FR" sz="1000" u="none" strike="noStrike" dirty="0">
                          <a:effectLst/>
                        </a:rPr>
                        <a:t> Melchior=48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544100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1A08ECB5-FE04-7A5D-8B03-C57C674C9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325054" y="521773"/>
            <a:ext cx="3137337" cy="235300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85E2082-D78B-30D7-34F5-FD067440E5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1454" y="2614169"/>
            <a:ext cx="3508232" cy="263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47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52F708-0BE9-73E3-1FFB-4137647A7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419" y="545845"/>
            <a:ext cx="8911687" cy="1280890"/>
          </a:xfrm>
        </p:spPr>
        <p:txBody>
          <a:bodyPr/>
          <a:lstStyle/>
          <a:p>
            <a:pPr algn="ctr"/>
            <a:r>
              <a:rPr lang="fr-FR" sz="3600" b="1" dirty="0"/>
              <a:t>Les Interclubs 2024</a:t>
            </a:r>
            <a:br>
              <a:rPr lang="fr-FR" sz="3600" b="1" dirty="0"/>
            </a:br>
            <a:r>
              <a:rPr lang="fr-FR" b="1" dirty="0"/>
              <a:t>Seniors Bresson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05C672-16A8-E799-9795-0898D0DF8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sp>
        <p:nvSpPr>
          <p:cNvPr id="4" name="Espace réservé du contenu 5">
            <a:extLst>
              <a:ext uri="{FF2B5EF4-FFF2-40B4-BE49-F238E27FC236}">
                <a16:creationId xmlns:a16="http://schemas.microsoft.com/office/drawing/2014/main" id="{FF7B22FB-8484-2DC6-2AD7-CA7D93BB7BE2}"/>
              </a:ext>
            </a:extLst>
          </p:cNvPr>
          <p:cNvSpPr txBox="1">
            <a:spLocks/>
          </p:cNvSpPr>
          <p:nvPr/>
        </p:nvSpPr>
        <p:spPr>
          <a:xfrm>
            <a:off x="365690" y="2473805"/>
            <a:ext cx="6807036" cy="3391748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endParaRPr lang="fr-FR" sz="2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4000" b="1" dirty="0"/>
              <a:t>CDA  </a:t>
            </a:r>
          </a:p>
          <a:p>
            <a:pPr marL="0" indent="0" algn="ctr">
              <a:buFont typeface="Wingdings 3" charset="2"/>
              <a:buNone/>
            </a:pPr>
            <a:r>
              <a:rPr lang="fr-FR" sz="2800" b="1" dirty="0"/>
              <a:t>     </a:t>
            </a:r>
            <a:r>
              <a:rPr lang="fr-FR" sz="2900" b="1" dirty="0"/>
              <a:t>Aix les Bains, </a:t>
            </a:r>
            <a:r>
              <a:rPr lang="fr-FR" sz="2900" b="1" dirty="0" err="1"/>
              <a:t>Corrençon</a:t>
            </a:r>
            <a:r>
              <a:rPr lang="fr-FR" sz="2900" b="1" dirty="0"/>
              <a:t>, Golf des Alpes, Villette d’</a:t>
            </a:r>
            <a:r>
              <a:rPr lang="fr-FR" sz="2900" b="1" dirty="0" err="1"/>
              <a:t>Anthon</a:t>
            </a:r>
            <a:endParaRPr lang="fr-FR" sz="2900" b="1" dirty="0"/>
          </a:p>
          <a:p>
            <a:pPr marL="0" indent="0">
              <a:buFont typeface="Wingdings 3" charset="2"/>
              <a:buNone/>
            </a:pPr>
            <a:endParaRPr lang="fr-FR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4000" b="1" dirty="0"/>
              <a:t> </a:t>
            </a:r>
            <a:r>
              <a:rPr lang="fr-FR" sz="4500" b="1" dirty="0"/>
              <a:t>Ryder Cup  </a:t>
            </a:r>
          </a:p>
          <a:p>
            <a:pPr marL="0" indent="0">
              <a:buFont typeface="Wingdings 3" charset="2"/>
              <a:buNone/>
            </a:pPr>
            <a:r>
              <a:rPr lang="fr-FR" sz="2900" b="1" dirty="0"/>
              <a:t>           Valence Saint Didier, Mionnay, Tignes</a:t>
            </a:r>
          </a:p>
          <a:p>
            <a:pPr marL="0" indent="0">
              <a:buFont typeface="Wingdings 3" charset="2"/>
              <a:buNone/>
            </a:pPr>
            <a:endParaRPr lang="fr-FR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4500" b="1" dirty="0"/>
              <a:t> Rencontres amicales</a:t>
            </a:r>
          </a:p>
          <a:p>
            <a:pPr marL="0" indent="0">
              <a:buFont typeface="Wingdings 3" charset="2"/>
              <a:buNone/>
            </a:pPr>
            <a:r>
              <a:rPr lang="fr-FR" sz="2600" b="1" dirty="0"/>
              <a:t>           Rencontre avec Salvagny annulée pour cause de mauvais temps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F9ED8B4-DE54-C48A-9118-2B0653FD5E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76" y="97629"/>
            <a:ext cx="946551" cy="108866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0DE495E-9B39-A61A-8EC3-EA21F6498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74165" y="730762"/>
            <a:ext cx="3783724" cy="283779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A52D734-6E21-699E-5565-C281F8511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593" y="3116567"/>
            <a:ext cx="4522331" cy="339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74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52F708-0BE9-73E3-1FFB-4137647A7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51" y="280874"/>
            <a:ext cx="8911687" cy="1280890"/>
          </a:xfrm>
        </p:spPr>
        <p:txBody>
          <a:bodyPr/>
          <a:lstStyle/>
          <a:p>
            <a:pPr algn="ctr"/>
            <a:r>
              <a:rPr lang="fr-FR" sz="3600" b="1" dirty="0"/>
              <a:t>Les Interclubs 2024</a:t>
            </a:r>
            <a:br>
              <a:rPr lang="fr-FR" sz="3600" b="1" dirty="0"/>
            </a:br>
            <a:r>
              <a:rPr lang="fr-FR" b="1" dirty="0"/>
              <a:t>Seniors Bresson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EF3AF4-B37A-A5C8-080D-2B3574507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 Bresson Section Seniors   le  6/02/2025</a:t>
            </a:r>
          </a:p>
        </p:txBody>
      </p:sp>
      <p:sp>
        <p:nvSpPr>
          <p:cNvPr id="4" name="Espace réservé du contenu 5">
            <a:extLst>
              <a:ext uri="{FF2B5EF4-FFF2-40B4-BE49-F238E27FC236}">
                <a16:creationId xmlns:a16="http://schemas.microsoft.com/office/drawing/2014/main" id="{FF7B22FB-8484-2DC6-2AD7-CA7D93BB7BE2}"/>
              </a:ext>
            </a:extLst>
          </p:cNvPr>
          <p:cNvSpPr txBox="1">
            <a:spLocks/>
          </p:cNvSpPr>
          <p:nvPr/>
        </p:nvSpPr>
        <p:spPr>
          <a:xfrm>
            <a:off x="374742" y="2425373"/>
            <a:ext cx="8911687" cy="429610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endParaRPr lang="fr-FR" sz="2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4000" b="1" dirty="0"/>
              <a:t>CDA : 5 clubs </a:t>
            </a:r>
            <a:r>
              <a:rPr lang="fr-FR" sz="2900" b="1" dirty="0"/>
              <a:t>Aix les Bains, Correncon, Golf des Alpes, Villette d’</a:t>
            </a:r>
            <a:r>
              <a:rPr lang="fr-FR" sz="2900" b="1" dirty="0" err="1"/>
              <a:t>Anthon</a:t>
            </a:r>
            <a:r>
              <a:rPr lang="fr-FR" sz="2900" b="1" dirty="0"/>
              <a:t>, Bresson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900" b="1" dirty="0"/>
          </a:p>
          <a:p>
            <a:pPr marL="0" indent="0">
              <a:buFont typeface="Wingdings 3" charset="2"/>
              <a:buNone/>
            </a:pPr>
            <a:r>
              <a:rPr lang="fr-FR" sz="2900" b="1" dirty="0"/>
              <a:t>     </a:t>
            </a:r>
            <a:r>
              <a:rPr lang="fr-FR" sz="4000" b="1" dirty="0"/>
              <a:t>Le Golf de Bresson a remporté la CDA de 2024:</a:t>
            </a:r>
          </a:p>
          <a:p>
            <a:pPr marL="0" indent="0">
              <a:buFont typeface="Wingdings 3" charset="2"/>
              <a:buNone/>
            </a:pPr>
            <a:endParaRPr lang="fr-FR" sz="2900" b="1" dirty="0"/>
          </a:p>
          <a:p>
            <a:pPr marL="0" indent="0">
              <a:buFont typeface="Wingdings 3" charset="2"/>
              <a:buNone/>
            </a:pPr>
            <a:r>
              <a:rPr lang="fr-FR" b="1" dirty="0">
                <a:latin typeface="Arial Black" panose="020B0A04020102020204" pitchFamily="34" charset="0"/>
              </a:rPr>
              <a:t>         </a:t>
            </a:r>
            <a:r>
              <a:rPr lang="fr-FR" sz="2300" b="1" dirty="0">
                <a:latin typeface="Arial Black" panose="020B0A04020102020204" pitchFamily="34" charset="0"/>
              </a:rPr>
              <a:t>Bresson: 966 points,          Golf des Alpes: 958 points      </a:t>
            </a:r>
          </a:p>
          <a:p>
            <a:pPr marL="0" indent="0">
              <a:buFont typeface="Wingdings 3" charset="2"/>
              <a:buNone/>
            </a:pPr>
            <a:r>
              <a:rPr lang="fr-FR" sz="2300" b="1" dirty="0">
                <a:latin typeface="Arial Black" panose="020B0A04020102020204" pitchFamily="34" charset="0"/>
              </a:rPr>
              <a:t>   </a:t>
            </a:r>
          </a:p>
          <a:p>
            <a:pPr marL="0" indent="0">
              <a:buFont typeface="Wingdings 3" charset="2"/>
              <a:buNone/>
            </a:pPr>
            <a:r>
              <a:rPr lang="fr-FR" sz="2300" b="1" dirty="0">
                <a:latin typeface="Arial Black" panose="020B0A04020102020204" pitchFamily="34" charset="0"/>
              </a:rPr>
              <a:t>         Aix les Bains: 887 points, </a:t>
            </a:r>
            <a:r>
              <a:rPr lang="fr-FR" sz="2300" b="1" dirty="0" err="1">
                <a:latin typeface="Arial Black" panose="020B0A04020102020204" pitchFamily="34" charset="0"/>
              </a:rPr>
              <a:t>Corrençon</a:t>
            </a:r>
            <a:r>
              <a:rPr lang="fr-FR" sz="2300" b="1" dirty="0">
                <a:latin typeface="Arial Black" panose="020B0A04020102020204" pitchFamily="34" charset="0"/>
              </a:rPr>
              <a:t> 871points, Villette : 713 points</a:t>
            </a:r>
          </a:p>
          <a:p>
            <a:pPr marL="0" indent="0">
              <a:buFont typeface="Wingdings 3" charset="2"/>
              <a:buNone/>
            </a:pPr>
            <a:r>
              <a:rPr lang="fr-FR" b="1" dirty="0"/>
              <a:t>   	 </a:t>
            </a:r>
          </a:p>
          <a:p>
            <a:pPr marL="0" indent="0">
              <a:buFont typeface="Wingdings 3" charset="2"/>
              <a:buNone/>
            </a:pPr>
            <a:r>
              <a:rPr lang="fr-FR" b="1" dirty="0"/>
              <a:t>       </a:t>
            </a:r>
          </a:p>
          <a:p>
            <a:pPr marL="0" indent="0">
              <a:buFont typeface="Wingdings 3" charset="2"/>
              <a:buNone/>
            </a:pPr>
            <a:r>
              <a:rPr lang="fr-FR" b="1" dirty="0"/>
              <a:t>         </a:t>
            </a:r>
          </a:p>
          <a:p>
            <a:pPr marL="0" indent="0">
              <a:buFont typeface="Wingdings 3" charset="2"/>
              <a:buNone/>
            </a:pPr>
            <a:endParaRPr lang="fr-FR" sz="2900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6EAAFE7-B74D-6255-DD54-3415007CBC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76" y="97629"/>
            <a:ext cx="946551" cy="108866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92E71CB-E581-0587-7D17-2B3752C6A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055" y="136525"/>
            <a:ext cx="2955014" cy="525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8906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775</TotalTime>
  <Words>1764</Words>
  <Application>Microsoft Office PowerPoint</Application>
  <PresentationFormat>Grand écran</PresentationFormat>
  <Paragraphs>387</Paragraphs>
  <Slides>35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8" baseType="lpstr">
      <vt:lpstr>Algerian</vt:lpstr>
      <vt:lpstr>Aptos Narrow</vt:lpstr>
      <vt:lpstr>Arial</vt:lpstr>
      <vt:lpstr>Arial Black</vt:lpstr>
      <vt:lpstr>Broadway</vt:lpstr>
      <vt:lpstr>Calibri</vt:lpstr>
      <vt:lpstr>Calibri Light</vt:lpstr>
      <vt:lpstr>Century Gothic</vt:lpstr>
      <vt:lpstr>Lucida Calligraphy</vt:lpstr>
      <vt:lpstr>Verdana</vt:lpstr>
      <vt:lpstr>Wingdings</vt:lpstr>
      <vt:lpstr>Wingdings 3</vt:lpstr>
      <vt:lpstr>Thème Office</vt:lpstr>
      <vt:lpstr>Bilan Amicale Seniors 2024 Programme 2025</vt:lpstr>
      <vt:lpstr>Seniors Bresson  Le Bureau</vt:lpstr>
      <vt:lpstr>Présentation PowerPoint</vt:lpstr>
      <vt:lpstr>Présentation PowerPoint</vt:lpstr>
      <vt:lpstr>Seniors Bresson 2024</vt:lpstr>
      <vt:lpstr> Amicales 2024 Seniors Bresson  147 adhérents , dont 16 nouveaux  </vt:lpstr>
      <vt:lpstr>Amicales 2024 Seniors Bresson </vt:lpstr>
      <vt:lpstr>Les Interclubs 2024 Seniors Bresson</vt:lpstr>
      <vt:lpstr>Les Interclubs 2024 Seniors Bresson</vt:lpstr>
      <vt:lpstr>Les Interclubs 2024 Seniors Bresson</vt:lpstr>
      <vt:lpstr>Seniors Bresson 2024 ASGRA  </vt:lpstr>
      <vt:lpstr>Seniors Bresson 2024                    ASGRA</vt:lpstr>
      <vt:lpstr>Seniors Bresson 2024 ASGRA</vt:lpstr>
      <vt:lpstr>Seniors Bresson 2024 ASGRA</vt:lpstr>
      <vt:lpstr>Seniors Bresson 2024 ASGRA  Dames 1ère série</vt:lpstr>
      <vt:lpstr>Seniors Bresson 2024 ASGRA  Dames 2 ième série</vt:lpstr>
      <vt:lpstr>Seniors Bresson 2024 ASGRA   Seniors 2 hommes 1ère   série</vt:lpstr>
      <vt:lpstr>  Seniors Bresson 2024 ASGRA    </vt:lpstr>
      <vt:lpstr>Championnat Seniors 2024</vt:lpstr>
      <vt:lpstr>      Championnat Seniors Résultats 2024</vt:lpstr>
      <vt:lpstr>SENIORS      BRESSON</vt:lpstr>
      <vt:lpstr>Amicales 2025 Seniors Bresson</vt:lpstr>
      <vt:lpstr>Amicales 2025 Seniors Bresson</vt:lpstr>
      <vt:lpstr>Interclubs 2025 Seniors Bresson</vt:lpstr>
      <vt:lpstr>               Coupe de l’Amitié 2025      Seniors Bresson </vt:lpstr>
      <vt:lpstr>Ryder Cup 2024 Seniors Bresson</vt:lpstr>
      <vt:lpstr>INTERCLUBS 2025 Seniors Bresson  Le calendrier 2025</vt:lpstr>
      <vt:lpstr>  Seniors Bresson 2025 ASGRA  </vt:lpstr>
      <vt:lpstr> Seniors Bresson 2025 ASGRA   </vt:lpstr>
      <vt:lpstr> Seniors Bresson 2025 ASGRA   Calendrier </vt:lpstr>
      <vt:lpstr>Championnat Seniors 2025</vt:lpstr>
      <vt:lpstr>Seniors Bresson 2025 </vt:lpstr>
      <vt:lpstr>Calendrier 2025 Seniors Bresson</vt:lpstr>
      <vt:lpstr>Seniors Bresson 2025 </vt:lpstr>
      <vt:lpstr>Bonne SAISON golfique 2025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Bilan Amicale Seniors 2023  Programme 2024</dc:title>
  <dc:creator>Danielle Halec</dc:creator>
  <cp:lastModifiedBy>Danielle Halec</cp:lastModifiedBy>
  <cp:revision>170</cp:revision>
  <dcterms:created xsi:type="dcterms:W3CDTF">2024-01-17T14:39:32Z</dcterms:created>
  <dcterms:modified xsi:type="dcterms:W3CDTF">2025-02-18T17:17:37Z</dcterms:modified>
</cp:coreProperties>
</file>